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3" autoAdjust="0"/>
  </p:normalViewPr>
  <p:slideViewPr>
    <p:cSldViewPr snapToGrid="0" snapToObjects="1">
      <p:cViewPr varScale="1">
        <p:scale>
          <a:sx n="83" d="100"/>
          <a:sy n="83" d="100"/>
        </p:scale>
        <p:origin x="-11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IEEETaglineTemplate</Template>
  <TotalTime>28882</TotalTime>
  <Words>805</Words>
  <Application>Microsoft Office PowerPoint</Application>
  <PresentationFormat>On-screen Show (4:3)</PresentationFormat>
  <Paragraphs>212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IEEETaglineTemplate</vt:lpstr>
      <vt:lpstr>Region 3 Awards and Recognitions</vt:lpstr>
      <vt:lpstr>Session  Overview</vt:lpstr>
      <vt:lpstr>How Important Are Awards?</vt:lpstr>
      <vt:lpstr>Overview of IEEE Award Areas</vt:lpstr>
      <vt:lpstr>Award Areas</vt:lpstr>
      <vt:lpstr>Award Areas (continued)</vt:lpstr>
      <vt:lpstr>Award Areas (continued)</vt:lpstr>
      <vt:lpstr>AAES Awards</vt:lpstr>
      <vt:lpstr>Responsibilities of Awards Chair</vt:lpstr>
      <vt:lpstr>Responsibilities of Awards Chair (continued)</vt:lpstr>
      <vt:lpstr>Responsibilities of Awards Chair (continued)</vt:lpstr>
      <vt:lpstr>Region 3 FluidReview Portal</vt:lpstr>
      <vt:lpstr>Region 3 Awards</vt:lpstr>
      <vt:lpstr>Region 3 Awards (continued)</vt:lpstr>
      <vt:lpstr>Region 3 FluidReview Portal</vt:lpstr>
      <vt:lpstr>Region 3 FluidReview Portal</vt:lpstr>
      <vt:lpstr>FluidReview Video Tutorials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daconner</dc:creator>
  <cp:lastModifiedBy>Land, Susan K CIV MDA/BC/BCD</cp:lastModifiedBy>
  <cp:revision>45</cp:revision>
  <dcterms:created xsi:type="dcterms:W3CDTF">2013-02-25T15:15:22Z</dcterms:created>
  <dcterms:modified xsi:type="dcterms:W3CDTF">2016-02-16T18:43:46Z</dcterms:modified>
</cp:coreProperties>
</file>