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74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30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4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7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2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9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2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D6E6F-52B7-42F7-9D8F-7EB4F3C3B15D}" type="datetimeFigureOut">
              <a:rPr lang="en-US" smtClean="0"/>
              <a:t>4/2/16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54FC4-B6EC-4818-9C3D-59099F18E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64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IEEE Alabama Section Report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Society Chapters have been active.  Section organized several well attended industrial plant &amp; tour meetings, in conjunction with the American Welding Society.  Future meetings are laid out for the coming year.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Had 12 Senior member elevations.  One Senior member roundup was organized last year (Sept. 12, 2015).  Planning an earlier Senior member roundup this year (May 2016) and possibly a second one in Fall 2016, in 2 different cities.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Hosted a DLT in Auburn and Birmingham.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website designed and launched (Fall 2015).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Continuing to work on expanding YP and WIE activities.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on addressing challenges associated with recruiting &amp; officer turnover for a few Society Chapters.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56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IEEE Alabama Section Report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Alabama Section Report</dc:title>
  <dc:creator>P</dc:creator>
  <cp:lastModifiedBy>P</cp:lastModifiedBy>
  <cp:revision>10</cp:revision>
  <dcterms:created xsi:type="dcterms:W3CDTF">2016-04-02T13:08:21Z</dcterms:created>
  <dcterms:modified xsi:type="dcterms:W3CDTF">2016-04-02T14:22:45Z</dcterms:modified>
</cp:coreProperties>
</file>