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2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9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4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8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7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1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BE07-BE86-4C10-B186-43DCD7E7F70A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B7B9-F43F-49FF-A274-7A15E11BD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2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3620" y="742118"/>
            <a:ext cx="11941747" cy="2170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Most Successful Initiatives</a:t>
            </a:r>
            <a:r>
              <a:rPr lang="en-US" b="1" u="sng" dirty="0" smtClean="0"/>
              <a:t>:</a:t>
            </a:r>
            <a:endParaRPr lang="en-US" b="1" u="sng" dirty="0"/>
          </a:p>
          <a:p>
            <a:r>
              <a:rPr lang="en-US" sz="2400" b="1" dirty="0" smtClean="0"/>
              <a:t>Held a Senior &amp; Life Member Round Up on IEEE Day October </a:t>
            </a:r>
            <a:r>
              <a:rPr lang="en-US" sz="2400" b="1" dirty="0"/>
              <a:t>6</a:t>
            </a:r>
            <a:r>
              <a:rPr lang="en-US" sz="2400" b="1" baseline="30000" dirty="0"/>
              <a:t>th</a:t>
            </a:r>
            <a:r>
              <a:rPr lang="en-US" sz="2400" b="1" dirty="0"/>
              <a:t>, 2015 </a:t>
            </a:r>
            <a:r>
              <a:rPr lang="en-US" sz="2400" b="1" dirty="0" smtClean="0"/>
              <a:t>which resulted in 59 new </a:t>
            </a:r>
            <a:r>
              <a:rPr lang="en-US" sz="2400" b="1" dirty="0"/>
              <a:t>Senior </a:t>
            </a:r>
            <a:r>
              <a:rPr lang="en-US" sz="2400" b="1" dirty="0" smtClean="0"/>
              <a:t>Members, and 6 Life Members serving as references.</a:t>
            </a:r>
            <a:endParaRPr lang="en-US" sz="2400" b="1" dirty="0"/>
          </a:p>
          <a:p>
            <a:r>
              <a:rPr lang="en-US" sz="2400" b="1" dirty="0" smtClean="0"/>
              <a:t>Currently proposing to </a:t>
            </a:r>
            <a:r>
              <a:rPr lang="en-US" sz="2400" b="1" dirty="0"/>
              <a:t>host IEEE SoutheastCon 2019 </a:t>
            </a:r>
            <a:r>
              <a:rPr lang="en-US" sz="2400" b="1" dirty="0" smtClean="0"/>
              <a:t>in Huntsville, Alabama by this year.  Work still in progress, so stay tuned!</a:t>
            </a:r>
            <a:endParaRPr lang="en-US" sz="24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0327" y="0"/>
            <a:ext cx="9665367" cy="7421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IEEE Huntsville Section Report – </a:t>
            </a:r>
            <a:r>
              <a:rPr lang="en-US" sz="3600" b="1" dirty="0" smtClean="0"/>
              <a:t>SoutheastCon2016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" y="5936910"/>
            <a:ext cx="699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Highlight:  </a:t>
            </a:r>
            <a:r>
              <a:rPr lang="en-US" sz="2400" b="1" dirty="0" smtClean="0">
                <a:solidFill>
                  <a:srgbClr val="00B050"/>
                </a:solidFill>
              </a:rPr>
              <a:t>Alabama team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won 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2400" b="1" dirty="0" smtClean="0">
                <a:solidFill>
                  <a:srgbClr val="00B050"/>
                </a:solidFill>
              </a:rPr>
              <a:t> place at Future </a:t>
            </a:r>
            <a:r>
              <a:rPr lang="en-US" sz="2400" b="1" dirty="0" smtClean="0">
                <a:solidFill>
                  <a:srgbClr val="00B050"/>
                </a:solidFill>
              </a:rPr>
              <a:t>City National Finals, during Engineer’s Week in D.C</a:t>
            </a:r>
            <a:r>
              <a:rPr lang="en-US" sz="2400" b="1" dirty="0" smtClean="0">
                <a:solidFill>
                  <a:srgbClr val="00B050"/>
                </a:solidFill>
              </a:rPr>
              <a:t>.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647" y="2658531"/>
            <a:ext cx="4998720" cy="3749040"/>
          </a:xfrm>
          <a:prstGeom prst="rect">
            <a:avLst/>
          </a:prstGeom>
        </p:spPr>
      </p:pic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113620" y="2912532"/>
            <a:ext cx="6757927" cy="3251201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Local EMC Society continues to be successful at hosting technical monthly meetings with 7 – 8 sponsored dinner meetings per year, each averaging 40 – 50 attendees.</a:t>
            </a:r>
          </a:p>
          <a:p>
            <a:r>
              <a:rPr lang="en-US" sz="2400" b="1" dirty="0" smtClean="0"/>
              <a:t>Initiated and hosted a Distinguished Lecturer Tour (DLT) on Wideband Sensing making 3 stops in Auburn, Birmingham and Huntsville, Alabama. </a:t>
            </a:r>
            <a:endParaRPr lang="en-US" sz="2400" b="1" dirty="0"/>
          </a:p>
          <a:p>
            <a:r>
              <a:rPr lang="en-US" sz="2400" b="1" dirty="0" smtClean="0"/>
              <a:t>Successful completion of the 12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annual Alabama Regional Future City Competition at the USSRC.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7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IEEE Huntsville Section Report – SoutheastCon2016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Huntsville Section Report – SoutheastCon2015</dc:title>
  <dc:creator>Dillard, Sonya L. (MSFC-QD12)</dc:creator>
  <cp:lastModifiedBy>Dillard, Sonya L. (MSFC-QD12)</cp:lastModifiedBy>
  <cp:revision>10</cp:revision>
  <dcterms:created xsi:type="dcterms:W3CDTF">2015-04-10T21:27:29Z</dcterms:created>
  <dcterms:modified xsi:type="dcterms:W3CDTF">2016-04-01T23:53:13Z</dcterms:modified>
</cp:coreProperties>
</file>