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11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Melbourne Section – 2016 </a:t>
            </a:r>
            <a:r>
              <a:rPr lang="en-US" dirty="0" err="1"/>
              <a:t>SECon</a:t>
            </a:r>
            <a:r>
              <a:rPr lang="en-US" dirty="0"/>
              <a:t>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38906" y="1322168"/>
            <a:ext cx="8778875" cy="4923276"/>
          </a:xfrm>
        </p:spPr>
        <p:txBody>
          <a:bodyPr/>
          <a:lstStyle/>
          <a:p>
            <a:r>
              <a:rPr lang="en-US" dirty="0"/>
              <a:t>2015 Accomplishments</a:t>
            </a:r>
          </a:p>
          <a:p>
            <a:pPr lvl="1"/>
            <a:r>
              <a:rPr lang="en-US" dirty="0"/>
              <a:t>Elevated 13 members to Senior Member level</a:t>
            </a:r>
          </a:p>
          <a:p>
            <a:pPr lvl="1"/>
            <a:r>
              <a:rPr lang="en-US" dirty="0"/>
              <a:t>Held 5 Region 3-subsidized PACE events</a:t>
            </a:r>
          </a:p>
          <a:p>
            <a:pPr lvl="1"/>
            <a:r>
              <a:rPr lang="en-US" dirty="0"/>
              <a:t>Hosted Region 3 Student Leadership conference at Florida </a:t>
            </a:r>
            <a:r>
              <a:rPr lang="en-US" dirty="0" smtClean="0"/>
              <a:t>Tech</a:t>
            </a:r>
          </a:p>
          <a:p>
            <a:pPr lvl="2"/>
            <a:r>
              <a:rPr lang="en-US" dirty="0" smtClean="0"/>
              <a:t>Attended by 5 Florida schools</a:t>
            </a:r>
            <a:endParaRPr lang="en-US" dirty="0"/>
          </a:p>
          <a:p>
            <a:r>
              <a:rPr lang="en-US" dirty="0"/>
              <a:t>2016 Goals and Progress</a:t>
            </a:r>
          </a:p>
          <a:p>
            <a:pPr lvl="1"/>
            <a:r>
              <a:rPr lang="en-US" dirty="0"/>
              <a:t>Elected full slate of </a:t>
            </a:r>
            <a:r>
              <a:rPr lang="en-US" dirty="0" err="1"/>
              <a:t>Excom</a:t>
            </a:r>
            <a:r>
              <a:rPr lang="en-US" dirty="0"/>
              <a:t> officers</a:t>
            </a:r>
          </a:p>
          <a:p>
            <a:pPr lvl="1"/>
            <a:r>
              <a:rPr lang="en-US" dirty="0"/>
              <a:t>Planning to send 1 to 2 members to the IEEE-USA Future Leaders </a:t>
            </a:r>
            <a:r>
              <a:rPr lang="en-US" dirty="0" smtClean="0"/>
              <a:t>forum in July</a:t>
            </a:r>
          </a:p>
          <a:p>
            <a:pPr lvl="1"/>
            <a:r>
              <a:rPr lang="en-US" dirty="0" smtClean="0"/>
              <a:t>Plan at least 2 SM elevation events</a:t>
            </a:r>
            <a:endParaRPr lang="en-US" dirty="0"/>
          </a:p>
          <a:p>
            <a:pPr lvl="1"/>
            <a:r>
              <a:rPr lang="en-US" dirty="0"/>
              <a:t>Held 1 Region 3-subsidized PACE event so far; more to come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33223"/>
      </p:ext>
    </p:extLst>
  </p:cSld>
  <p:clrMapOvr>
    <a:masterClrMapping/>
  </p:clrMapOvr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566</TotalTime>
  <Words>81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Lucida Grande</vt:lpstr>
      <vt:lpstr>Verdana</vt:lpstr>
      <vt:lpstr>Wingdings</vt:lpstr>
      <vt:lpstr>ieee_presentation_template_tagline</vt:lpstr>
      <vt:lpstr>Melbourne Section – 2016 SECon status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Ed</cp:lastModifiedBy>
  <cp:revision>115</cp:revision>
  <dcterms:created xsi:type="dcterms:W3CDTF">2012-11-14T18:53:32Z</dcterms:created>
  <dcterms:modified xsi:type="dcterms:W3CDTF">2016-04-02T13:46:07Z</dcterms:modified>
</cp:coreProperties>
</file>