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70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8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3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7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6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5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0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9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9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3228-CA2F-4502-8BFB-8C5EB4B2D7B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B0C6-FCE7-49BE-8C62-D69AD484C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9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7136" y="69577"/>
            <a:ext cx="90658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IEEE Mississippi Section –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2016 Quarter Summary Report</a:t>
            </a:r>
          </a:p>
          <a:p>
            <a:r>
              <a:rPr lang="en-US" sz="2800" b="1" dirty="0" err="1" smtClean="0"/>
              <a:t>Winnfort</a:t>
            </a:r>
            <a:r>
              <a:rPr lang="en-US" sz="2800" b="1" dirty="0" smtClean="0"/>
              <a:t> Myles, IEEE Mississippi Section Chair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23684"/>
            <a:ext cx="12599581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MS Section holding monthly Section EXCOM meeting to address four main categories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Elevate qualified Members to Senior Members 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 and sponsor programs to increase Student branch participations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monthly technical / professional meeting with existing and potential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 PACE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Meetings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held in 2016 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Technical, 1 Administrative and 2 Professional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21 January “Nanotechnology” by Dr. Charles “Bob” Welch   11guests + 25IEEE= 36Total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9 February MS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Excom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meeting, 8 IEEE attendees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16 February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eWeek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 Army Michael C.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Wehr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IEEE attendees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25 February Careers and IEEE Mississippi College 15 IEEE + 2 guests = 17 total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24 March “From Engineer to Leader” Dr. Dale Callahan, UAB 8 guests + 13 IEEE = 21 total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MS Section supports four Student Branches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Mississippi State University –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Starksville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Southern MS – Hattiesburg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Jackson State University- Jackson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Mississippi College - Clinton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7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Winnfort Myles</dc:creator>
  <cp:lastModifiedBy>RT Ogan</cp:lastModifiedBy>
  <cp:revision>11</cp:revision>
  <dcterms:created xsi:type="dcterms:W3CDTF">2016-04-01T19:53:42Z</dcterms:created>
  <dcterms:modified xsi:type="dcterms:W3CDTF">2016-04-02T12:17:01Z</dcterms:modified>
</cp:coreProperties>
</file>