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>
        <p:scale>
          <a:sx n="80" d="100"/>
          <a:sy n="80" d="100"/>
        </p:scale>
        <p:origin x="702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76E4-DB82-45FA-9A15-22C0D4873858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931E4-D0EF-4824-9870-BF420C41F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734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76E4-DB82-45FA-9A15-22C0D4873858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931E4-D0EF-4824-9870-BF420C41F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959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76E4-DB82-45FA-9A15-22C0D4873858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931E4-D0EF-4824-9870-BF420C41F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534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76E4-DB82-45FA-9A15-22C0D4873858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931E4-D0EF-4824-9870-BF420C41F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07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76E4-DB82-45FA-9A15-22C0D4873858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931E4-D0EF-4824-9870-BF420C41F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320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76E4-DB82-45FA-9A15-22C0D4873858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931E4-D0EF-4824-9870-BF420C41F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675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76E4-DB82-45FA-9A15-22C0D4873858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931E4-D0EF-4824-9870-BF420C41F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150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76E4-DB82-45FA-9A15-22C0D4873858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931E4-D0EF-4824-9870-BF420C41F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307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76E4-DB82-45FA-9A15-22C0D4873858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931E4-D0EF-4824-9870-BF420C41F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725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76E4-DB82-45FA-9A15-22C0D4873858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931E4-D0EF-4824-9870-BF420C41F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210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76E4-DB82-45FA-9A15-22C0D4873858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931E4-D0EF-4824-9870-BF420C41F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54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76E4-DB82-45FA-9A15-22C0D4873858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931E4-D0EF-4824-9870-BF420C41F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464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976E4-DB82-45FA-9A15-22C0D4873858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931E4-D0EF-4824-9870-BF420C41F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031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.bellarmine@ieee.org" TargetMode="External"/><Relationship Id="rId2" Type="http://schemas.openxmlformats.org/officeDocument/2006/relationships/hyperlink" Target="mailto:degonzale@ieee.org" TargetMode="External"/><Relationship Id="rId1" Type="http://schemas.openxmlformats.org/officeDocument/2006/relationships/slideLayout" Target="../slideLayouts/slideLayout12.xml"/><Relationship Id="rId5" Type="http://schemas.openxmlformats.org/officeDocument/2006/relationships/hyperlink" Target="mailto:bharvey@fsu.edu" TargetMode="External"/><Relationship Id="rId4" Type="http://schemas.openxmlformats.org/officeDocument/2006/relationships/hyperlink" Target="mailto:chao.li@famu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3295" y="556713"/>
            <a:ext cx="9059780" cy="6857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67" b="1" dirty="0"/>
              <a:t>Tallahassee Area Section</a:t>
            </a:r>
            <a:endParaRPr lang="en-US" sz="2267" dirty="0"/>
          </a:p>
          <a:p>
            <a:r>
              <a:rPr lang="en-US" sz="1813" b="1" dirty="0"/>
              <a:t>Tallahassee Area Section Officers:</a:t>
            </a:r>
            <a:endParaRPr lang="en-US" sz="1813" dirty="0"/>
          </a:p>
          <a:p>
            <a:pPr marL="323840" indent="-323840">
              <a:buFont typeface="Arial" panose="020B0604020202020204" pitchFamily="34" charset="0"/>
              <a:buChar char="•"/>
            </a:pPr>
            <a:r>
              <a:rPr lang="en-US" sz="1813" dirty="0"/>
              <a:t>Chair: Dr. Delvis Gonzalez (</a:t>
            </a:r>
            <a:r>
              <a:rPr lang="en-US" sz="1813" u="sng" dirty="0">
                <a:hlinkClick r:id="rId2"/>
              </a:rPr>
              <a:t>degonzale@ieee.org</a:t>
            </a:r>
            <a:r>
              <a:rPr lang="en-US" sz="1813" dirty="0"/>
              <a:t>)</a:t>
            </a:r>
          </a:p>
          <a:p>
            <a:pPr marL="323840" indent="-323840">
              <a:buFont typeface="Arial" panose="020B0604020202020204" pitchFamily="34" charset="0"/>
              <a:buChar char="•"/>
            </a:pPr>
            <a:r>
              <a:rPr lang="en-US" sz="1813" dirty="0"/>
              <a:t>Vice-Chair: Dr. Thomas Bellarmine (</a:t>
            </a:r>
            <a:r>
              <a:rPr lang="en-US" sz="1813" u="sng" dirty="0">
                <a:hlinkClick r:id="rId3"/>
              </a:rPr>
              <a:t>t.bellarmine@ieee.org</a:t>
            </a:r>
            <a:r>
              <a:rPr lang="en-US" sz="1813" dirty="0"/>
              <a:t>)</a:t>
            </a:r>
          </a:p>
          <a:p>
            <a:pPr marL="323840" indent="-323840">
              <a:buFont typeface="Arial" panose="020B0604020202020204" pitchFamily="34" charset="0"/>
              <a:buChar char="•"/>
            </a:pPr>
            <a:r>
              <a:rPr lang="en-US" sz="1813" dirty="0"/>
              <a:t>Secretary: Dr. Antonio </a:t>
            </a:r>
            <a:r>
              <a:rPr lang="en-US" sz="1813" dirty="0" err="1"/>
              <a:t>Soares</a:t>
            </a:r>
            <a:r>
              <a:rPr lang="en-US" sz="1813" dirty="0"/>
              <a:t> (</a:t>
            </a:r>
            <a:r>
              <a:rPr lang="en-US" sz="1813" u="sng" dirty="0">
                <a:hlinkClick r:id="rId4"/>
              </a:rPr>
              <a:t>antonio.soares@famu.edu</a:t>
            </a:r>
            <a:r>
              <a:rPr lang="en-US" sz="1813" dirty="0"/>
              <a:t>)</a:t>
            </a:r>
          </a:p>
          <a:p>
            <a:pPr marL="323840" indent="-323840">
              <a:buFont typeface="Arial" panose="020B0604020202020204" pitchFamily="34" charset="0"/>
              <a:buChar char="•"/>
            </a:pPr>
            <a:r>
              <a:rPr lang="en-US" sz="1813" dirty="0"/>
              <a:t>Treasurer: Dr. Bruce Harvey (</a:t>
            </a:r>
            <a:r>
              <a:rPr lang="en-US" sz="1813" u="sng" dirty="0">
                <a:hlinkClick r:id="rId5"/>
              </a:rPr>
              <a:t>bharvey@fsu.edu</a:t>
            </a:r>
            <a:r>
              <a:rPr lang="en-US" sz="1813" dirty="0"/>
              <a:t>)</a:t>
            </a:r>
          </a:p>
          <a:p>
            <a:pPr marL="323840" indent="-323840">
              <a:buFont typeface="Arial" panose="020B0604020202020204" pitchFamily="34" charset="0"/>
              <a:buChar char="•"/>
            </a:pPr>
            <a:r>
              <a:rPr lang="en-US" sz="1813" dirty="0"/>
              <a:t>Past Chair: Dr. Chao Li (</a:t>
            </a:r>
            <a:r>
              <a:rPr lang="en-US" sz="1813" u="sng" dirty="0">
                <a:hlinkClick r:id="rId4"/>
              </a:rPr>
              <a:t>chao.li@famu.edu</a:t>
            </a:r>
            <a:r>
              <a:rPr lang="en-US" sz="1813" dirty="0"/>
              <a:t>)</a:t>
            </a:r>
          </a:p>
          <a:p>
            <a:r>
              <a:rPr lang="en-US" sz="1813" b="1" dirty="0"/>
              <a:t> </a:t>
            </a:r>
            <a:endParaRPr lang="en-US" sz="1813" dirty="0"/>
          </a:p>
          <a:p>
            <a:r>
              <a:rPr lang="en-US" sz="1813" b="1" dirty="0"/>
              <a:t>Recent Past Activities:</a:t>
            </a:r>
            <a:endParaRPr lang="en-US" sz="1813" dirty="0"/>
          </a:p>
          <a:p>
            <a:pPr marL="323840" indent="-323840">
              <a:buFont typeface="Arial" panose="020B0604020202020204" pitchFamily="34" charset="0"/>
              <a:buChar char="•"/>
            </a:pPr>
            <a:r>
              <a:rPr lang="en-US" sz="1813" dirty="0"/>
              <a:t>ExCom meeting on Jan 14, 2016:</a:t>
            </a:r>
          </a:p>
          <a:p>
            <a:pPr marL="323840" indent="-323840">
              <a:buFont typeface="Arial" panose="020B0604020202020204" pitchFamily="34" charset="0"/>
              <a:buChar char="•"/>
            </a:pPr>
            <a:r>
              <a:rPr lang="en-US" sz="1813" dirty="0"/>
              <a:t>ExCom meeting on Mar 03, 2016:</a:t>
            </a:r>
          </a:p>
          <a:p>
            <a:pPr marL="323840" indent="-323840">
              <a:buFont typeface="Arial" panose="020B0604020202020204" pitchFamily="34" charset="0"/>
              <a:buChar char="•"/>
            </a:pPr>
            <a:r>
              <a:rPr lang="en-US" sz="1813" dirty="0"/>
              <a:t>Florida Engineering Society on Feb 27</a:t>
            </a:r>
            <a:r>
              <a:rPr lang="en-US" sz="1813" baseline="30000" dirty="0"/>
              <a:t>th</a:t>
            </a:r>
            <a:r>
              <a:rPr lang="en-US" sz="1813" dirty="0"/>
              <a:t>, 2016</a:t>
            </a:r>
          </a:p>
          <a:p>
            <a:pPr lvl="0"/>
            <a:endParaRPr lang="en-US" sz="1813" dirty="0"/>
          </a:p>
          <a:p>
            <a:r>
              <a:rPr lang="en-US" sz="1813" b="1" dirty="0"/>
              <a:t>Upcoming Activities:</a:t>
            </a:r>
            <a:endParaRPr lang="en-US" sz="1813" dirty="0"/>
          </a:p>
          <a:p>
            <a:pPr marL="323840" indent="-323840">
              <a:buFont typeface="Arial" panose="020B0604020202020204" pitchFamily="34" charset="0"/>
              <a:buChar char="•"/>
            </a:pPr>
            <a:r>
              <a:rPr lang="en-US" sz="1813" dirty="0"/>
              <a:t>Membership drive and award ceremony (Apr 14</a:t>
            </a:r>
            <a:r>
              <a:rPr lang="en-US" sz="1813" baseline="30000" dirty="0"/>
              <a:t>th</a:t>
            </a:r>
            <a:r>
              <a:rPr lang="en-US" sz="1813" dirty="0"/>
              <a:t> 2016)</a:t>
            </a:r>
          </a:p>
          <a:p>
            <a:pPr marL="323840" indent="-323840">
              <a:buFont typeface="Arial" panose="020B0604020202020204" pitchFamily="34" charset="0"/>
              <a:buChar char="•"/>
            </a:pPr>
            <a:r>
              <a:rPr lang="en-US" sz="1813" dirty="0"/>
              <a:t>Membership drive and technical presentation “Turbocor: High-Speed Oil-Free Centrifugal Compressors for HVAC industry” (Apr 18</a:t>
            </a:r>
            <a:r>
              <a:rPr lang="en-US" sz="1813" baseline="30000" dirty="0"/>
              <a:t>th</a:t>
            </a:r>
            <a:r>
              <a:rPr lang="en-US" sz="1813" dirty="0"/>
              <a:t> 2016)</a:t>
            </a:r>
          </a:p>
          <a:p>
            <a:pPr marL="323840" indent="-323840">
              <a:buFont typeface="Arial" panose="020B0604020202020204" pitchFamily="34" charset="0"/>
              <a:buChar char="•"/>
            </a:pPr>
            <a:r>
              <a:rPr lang="en-US" sz="1813" dirty="0"/>
              <a:t>Factory tour to Danfoss Turbocor Compressor (Apr 2016)</a:t>
            </a:r>
          </a:p>
          <a:p>
            <a:pPr marL="323840" indent="-323840">
              <a:buFont typeface="Arial" panose="020B0604020202020204" pitchFamily="34" charset="0"/>
              <a:buChar char="•"/>
            </a:pPr>
            <a:r>
              <a:rPr lang="en-US" sz="1813" dirty="0"/>
              <a:t>Senior membership drive (Jun 2016)</a:t>
            </a:r>
          </a:p>
          <a:p>
            <a:endParaRPr lang="en-US" sz="1813" b="1" dirty="0"/>
          </a:p>
          <a:p>
            <a:r>
              <a:rPr lang="en-US" sz="1813" b="1" dirty="0"/>
              <a:t>Challenges:</a:t>
            </a:r>
            <a:endParaRPr lang="en-US" sz="1813" dirty="0"/>
          </a:p>
          <a:p>
            <a:pPr marL="323840" indent="-323840">
              <a:buFont typeface="Arial" panose="020B0604020202020204" pitchFamily="34" charset="0"/>
              <a:buChar char="•"/>
            </a:pPr>
            <a:r>
              <a:rPr lang="en-US" sz="1813" dirty="0"/>
              <a:t>Members engagement</a:t>
            </a:r>
          </a:p>
          <a:p>
            <a:pPr marL="323840" indent="-323840">
              <a:buFont typeface="Arial" panose="020B0604020202020204" pitchFamily="34" charset="0"/>
              <a:buChar char="•"/>
            </a:pPr>
            <a:r>
              <a:rPr lang="en-US" sz="1813" dirty="0"/>
              <a:t> Membership growth</a:t>
            </a:r>
          </a:p>
          <a:p>
            <a:endParaRPr lang="en-US" sz="1813" dirty="0"/>
          </a:p>
        </p:txBody>
      </p:sp>
    </p:spTree>
    <p:extLst>
      <p:ext uri="{BB962C8B-B14F-4D97-AF65-F5344CB8AC3E}">
        <p14:creationId xmlns:p14="http://schemas.microsoft.com/office/powerpoint/2010/main" val="4147233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54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Delvis Gonzalez</dc:creator>
  <cp:lastModifiedBy>Delvis Gonzalez</cp:lastModifiedBy>
  <cp:revision>2</cp:revision>
  <dcterms:created xsi:type="dcterms:W3CDTF">2016-04-02T13:51:20Z</dcterms:created>
  <dcterms:modified xsi:type="dcterms:W3CDTF">2016-04-02T13:57:52Z</dcterms:modified>
</cp:coreProperties>
</file>