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97" r:id="rId3"/>
    <p:sldId id="276" r:id="rId4"/>
    <p:sldId id="299" r:id="rId5"/>
    <p:sldId id="293" r:id="rId6"/>
    <p:sldId id="300" r:id="rId7"/>
    <p:sldId id="294" r:id="rId8"/>
    <p:sldId id="298" r:id="rId9"/>
    <p:sldId id="295" r:id="rId10"/>
    <p:sldId id="289" r:id="rId11"/>
    <p:sldId id="296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AD0"/>
    <a:srgbClr val="10E010"/>
    <a:srgbClr val="009FDA"/>
    <a:srgbClr val="24CC28"/>
    <a:srgbClr val="F78D9F"/>
    <a:srgbClr val="F2F7FC"/>
    <a:srgbClr val="D7EACC"/>
    <a:srgbClr val="0066A1"/>
    <a:srgbClr val="192689"/>
    <a:srgbClr val="008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90" autoAdjust="0"/>
    <p:restoredTop sz="94658"/>
  </p:normalViewPr>
  <p:slideViewPr>
    <p:cSldViewPr snapToGrid="0" snapToObjects="1">
      <p:cViewPr>
        <p:scale>
          <a:sx n="105" d="100"/>
          <a:sy n="105" d="100"/>
        </p:scale>
        <p:origin x="-18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image" Target="../media/image3.png"/><Relationship Id="rId16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1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85" y="566310"/>
            <a:ext cx="916775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  <p:grpSp>
        <p:nvGrpSpPr>
          <p:cNvPr id="54" name="Gruppo 53"/>
          <p:cNvGrpSpPr/>
          <p:nvPr userDrawn="1"/>
        </p:nvGrpSpPr>
        <p:grpSpPr>
          <a:xfrm>
            <a:off x="0" y="599158"/>
            <a:ext cx="9233996" cy="2444619"/>
            <a:chOff x="0" y="599158"/>
            <a:chExt cx="9233996" cy="2444619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467" y="599158"/>
              <a:ext cx="1912653" cy="2414016"/>
            </a:xfrm>
            <a:prstGeom prst="rect">
              <a:avLst/>
            </a:prstGeom>
          </p:spPr>
        </p:pic>
        <p:grpSp>
          <p:nvGrpSpPr>
            <p:cNvPr id="31" name="Gruppo 30"/>
            <p:cNvGrpSpPr/>
            <p:nvPr userDrawn="1"/>
          </p:nvGrpSpPr>
          <p:grpSpPr>
            <a:xfrm>
              <a:off x="0" y="619632"/>
              <a:ext cx="9233996" cy="2424145"/>
              <a:chOff x="-12464" y="619632"/>
              <a:chExt cx="9233996" cy="2424145"/>
            </a:xfrm>
          </p:grpSpPr>
          <p:pic>
            <p:nvPicPr>
              <p:cNvPr id="28" name="Picture 27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6746" y="619632"/>
                <a:ext cx="1956816" cy="241401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144" y="619632"/>
                <a:ext cx="1456944" cy="2414016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1916" y="619632"/>
                <a:ext cx="1499616" cy="2414016"/>
              </a:xfrm>
              <a:prstGeom prst="rect">
                <a:avLst/>
              </a:prstGeom>
            </p:spPr>
          </p:pic>
          <p:sp>
            <p:nvSpPr>
              <p:cNvPr id="5" name="Rettangolo arrotondato 4"/>
              <p:cNvSpPr/>
              <p:nvPr userDrawn="1"/>
            </p:nvSpPr>
            <p:spPr>
              <a:xfrm>
                <a:off x="3413690" y="950614"/>
                <a:ext cx="2325680" cy="1711105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" name="Immagine 3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5566" y="1073835"/>
                <a:ext cx="2082850" cy="1497915"/>
              </a:xfrm>
              <a:prstGeom prst="rect">
                <a:avLst/>
              </a:prstGeom>
            </p:spPr>
          </p:pic>
          <p:pic>
            <p:nvPicPr>
              <p:cNvPr id="21" name="Picture 27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4813" y="629761"/>
                <a:ext cx="1956816" cy="2414016"/>
              </a:xfrm>
              <a:prstGeom prst="rect">
                <a:avLst/>
              </a:prstGeom>
            </p:spPr>
          </p:pic>
          <p:sp>
            <p:nvSpPr>
              <p:cNvPr id="24" name="Rettangolo arrotondato 23"/>
              <p:cNvSpPr/>
              <p:nvPr userDrawn="1"/>
            </p:nvSpPr>
            <p:spPr>
              <a:xfrm rot="312974" flipV="1">
                <a:off x="5815755" y="2555733"/>
                <a:ext cx="1883757" cy="175685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Rettangolo 29"/>
              <p:cNvSpPr/>
              <p:nvPr userDrawn="1"/>
            </p:nvSpPr>
            <p:spPr>
              <a:xfrm>
                <a:off x="5804813" y="1073835"/>
                <a:ext cx="1880682" cy="1559855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Rettangolo arrotondato 31"/>
              <p:cNvSpPr/>
              <p:nvPr userDrawn="1"/>
            </p:nvSpPr>
            <p:spPr>
              <a:xfrm rot="10569095" flipV="1">
                <a:off x="5801645" y="886162"/>
                <a:ext cx="1877298" cy="254630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Rettangolo 32"/>
              <p:cNvSpPr/>
              <p:nvPr userDrawn="1"/>
            </p:nvSpPr>
            <p:spPr>
              <a:xfrm>
                <a:off x="1461468" y="1011895"/>
                <a:ext cx="1880682" cy="1559855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Rettangolo arrotondato 33"/>
              <p:cNvSpPr/>
              <p:nvPr userDrawn="1"/>
            </p:nvSpPr>
            <p:spPr>
              <a:xfrm rot="10463051" flipV="1">
                <a:off x="1470435" y="2479609"/>
                <a:ext cx="1869690" cy="274952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Rettangolo arrotondato 34"/>
              <p:cNvSpPr/>
              <p:nvPr userDrawn="1"/>
            </p:nvSpPr>
            <p:spPr>
              <a:xfrm rot="11104714" flipV="1">
                <a:off x="1467286" y="866358"/>
                <a:ext cx="1879456" cy="228222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Rettangolo 35"/>
              <p:cNvSpPr/>
              <p:nvPr userDrawn="1"/>
            </p:nvSpPr>
            <p:spPr>
              <a:xfrm>
                <a:off x="7748151" y="851455"/>
                <a:ext cx="1395849" cy="1923339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Rettangolo 36"/>
              <p:cNvSpPr/>
              <p:nvPr userDrawn="1"/>
            </p:nvSpPr>
            <p:spPr>
              <a:xfrm>
                <a:off x="-9144" y="851455"/>
                <a:ext cx="1419657" cy="1923339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Rettangolo arrotondato 37"/>
              <p:cNvSpPr/>
              <p:nvPr userDrawn="1"/>
            </p:nvSpPr>
            <p:spPr>
              <a:xfrm rot="11104714" flipV="1">
                <a:off x="-12464" y="730864"/>
                <a:ext cx="1435440" cy="217926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Rettangolo arrotondato 38"/>
              <p:cNvSpPr/>
              <p:nvPr userDrawn="1"/>
            </p:nvSpPr>
            <p:spPr>
              <a:xfrm rot="11104714" flipV="1">
                <a:off x="7752163" y="2722881"/>
                <a:ext cx="1388613" cy="15224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1" name="Rettangolo arrotondato 40"/>
              <p:cNvSpPr/>
              <p:nvPr userDrawn="1"/>
            </p:nvSpPr>
            <p:spPr>
              <a:xfrm rot="10463051" flipV="1">
                <a:off x="-6280" y="2712305"/>
                <a:ext cx="1413926" cy="188987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2" name="Rettangolo arrotondato 41"/>
              <p:cNvSpPr/>
              <p:nvPr userDrawn="1"/>
            </p:nvSpPr>
            <p:spPr>
              <a:xfrm rot="10549027" flipV="1">
                <a:off x="7751180" y="723063"/>
                <a:ext cx="1389796" cy="179317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44" name="Immagine 43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4133" y="989557"/>
              <a:ext cx="1899971" cy="1627528"/>
            </a:xfrm>
            <a:prstGeom prst="rect">
              <a:avLst/>
            </a:prstGeom>
          </p:spPr>
        </p:pic>
        <p:pic>
          <p:nvPicPr>
            <p:cNvPr id="47" name="Immagine 46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520" y="2087416"/>
              <a:ext cx="875401" cy="484334"/>
            </a:xfrm>
            <a:prstGeom prst="rect">
              <a:avLst/>
            </a:prstGeom>
          </p:spPr>
        </p:pic>
        <p:pic>
          <p:nvPicPr>
            <p:cNvPr id="48" name="Immagine 47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512" y="952828"/>
              <a:ext cx="1853521" cy="1708890"/>
            </a:xfrm>
            <a:prstGeom prst="rect">
              <a:avLst/>
            </a:prstGeom>
          </p:spPr>
        </p:pic>
        <p:pic>
          <p:nvPicPr>
            <p:cNvPr id="50" name="Immagine 49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" y="839827"/>
              <a:ext cx="1394761" cy="1966971"/>
            </a:xfrm>
            <a:prstGeom prst="rect">
              <a:avLst/>
            </a:prstGeom>
          </p:spPr>
        </p:pic>
        <p:pic>
          <p:nvPicPr>
            <p:cNvPr id="49" name="Immagine 48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2" y="1468081"/>
              <a:ext cx="1327515" cy="1193637"/>
            </a:xfrm>
            <a:prstGeom prst="rect">
              <a:avLst/>
            </a:prstGeom>
          </p:spPr>
        </p:pic>
        <p:pic>
          <p:nvPicPr>
            <p:cNvPr id="51" name="Immagine 50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2334" y="817536"/>
              <a:ext cx="1361666" cy="1991175"/>
            </a:xfrm>
            <a:prstGeom prst="rect">
              <a:avLst/>
            </a:prstGeom>
          </p:spPr>
        </p:pic>
        <p:pic>
          <p:nvPicPr>
            <p:cNvPr id="53" name="Immagine 52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9287" y="1391204"/>
              <a:ext cx="1167759" cy="801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1607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endParaRPr lang="en-US" dirty="0" smtClean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 smtClean="0"/>
              <a:t>Insert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</a:t>
            </a:r>
            <a:r>
              <a:rPr lang="en-US" dirty="0" smtClean="0"/>
              <a:t> </a:t>
            </a:r>
            <a:r>
              <a:rPr lang="en-US" dirty="0" err="1" smtClean="0"/>
              <a:t>irure</a:t>
            </a:r>
            <a:r>
              <a:rPr lang="en-US" dirty="0" smtClean="0"/>
              <a:t> dolor in </a:t>
            </a:r>
            <a:r>
              <a:rPr lang="en-US" dirty="0" err="1" smtClean="0"/>
              <a:t>reprehenderit</a:t>
            </a:r>
            <a:r>
              <a:rPr lang="en-US" dirty="0" smtClean="0"/>
              <a:t> in </a:t>
            </a:r>
            <a:r>
              <a:rPr lang="en-US" dirty="0" err="1" smtClean="0"/>
              <a:t>voluptate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cillum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fugiat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pariatur</a:t>
            </a:r>
            <a:r>
              <a:rPr lang="en-US" dirty="0" smtClean="0"/>
              <a:t>. </a:t>
            </a:r>
            <a:r>
              <a:rPr lang="en-US" dirty="0" err="1" smtClean="0"/>
              <a:t>Excepteur</a:t>
            </a:r>
            <a:r>
              <a:rPr lang="en-US" dirty="0" smtClean="0"/>
              <a:t> </a:t>
            </a:r>
            <a:r>
              <a:rPr lang="en-US" dirty="0" err="1" smtClean="0"/>
              <a:t>sint</a:t>
            </a:r>
            <a:r>
              <a:rPr lang="en-US" dirty="0" smtClean="0"/>
              <a:t> </a:t>
            </a:r>
            <a:r>
              <a:rPr lang="en-US" dirty="0" err="1" smtClean="0"/>
              <a:t>occaecat</a:t>
            </a:r>
            <a:r>
              <a:rPr lang="en-US" dirty="0" smtClean="0"/>
              <a:t> </a:t>
            </a:r>
            <a:r>
              <a:rPr lang="en-US" dirty="0" err="1" smtClean="0"/>
              <a:t>cupidatat</a:t>
            </a:r>
            <a:r>
              <a:rPr lang="en-US" dirty="0" smtClean="0"/>
              <a:t> non </a:t>
            </a:r>
            <a:r>
              <a:rPr lang="en-US" dirty="0" err="1" smtClean="0"/>
              <a:t>proident</a:t>
            </a:r>
            <a:r>
              <a:rPr lang="en-US" dirty="0" smtClean="0"/>
              <a:t>, </a:t>
            </a:r>
            <a:r>
              <a:rPr lang="en-US" dirty="0" err="1" smtClean="0"/>
              <a:t>sunt</a:t>
            </a:r>
            <a:r>
              <a:rPr lang="en-US" dirty="0" smtClean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 smtClean="0"/>
              <a:t>Insert Photo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 smtClean="0"/>
              <a:t>Insert Photo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  <p:sp>
        <p:nvSpPr>
          <p:cNvPr id="2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52552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INSERT</a:t>
            </a:r>
            <a:br>
              <a:rPr lang="en-US" dirty="0" smtClean="0"/>
            </a:br>
            <a:r>
              <a:rPr lang="en-US" dirty="0" smtClean="0"/>
              <a:t> IMAGE </a:t>
            </a:r>
            <a:endParaRPr lang="en-US" dirty="0"/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652552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 INSERT</a:t>
            </a:r>
            <a:br>
              <a:rPr lang="en-US" dirty="0" smtClean="0"/>
            </a:br>
            <a:r>
              <a:rPr lang="en-US" dirty="0" smtClean="0"/>
              <a:t> IMAGE </a:t>
            </a:r>
          </a:p>
        </p:txBody>
      </p:sp>
      <p:sp>
        <p:nvSpPr>
          <p:cNvPr id="2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652552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 INSERT</a:t>
            </a:r>
            <a:br>
              <a:rPr lang="en-US" dirty="0" smtClean="0"/>
            </a:br>
            <a:r>
              <a:rPr lang="en-US" dirty="0" smtClean="0"/>
              <a:t> IMAGE  </a:t>
            </a:r>
            <a:endParaRPr lang="en-US" dirty="0"/>
          </a:p>
        </p:txBody>
      </p:sp>
      <p:sp>
        <p:nvSpPr>
          <p:cNvPr id="2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652552"/>
            <a:ext cx="1828800" cy="1828800"/>
          </a:xfrm>
          <a:blipFill>
            <a:blip r:embed="rId8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  INSERT</a:t>
            </a:r>
            <a:br>
              <a:rPr lang="en-US" dirty="0" smtClean="0"/>
            </a:br>
            <a:r>
              <a:rPr lang="en-US" dirty="0" smtClean="0"/>
              <a:t> IMAGE </a:t>
            </a:r>
          </a:p>
        </p:txBody>
      </p:sp>
      <p:sp>
        <p:nvSpPr>
          <p:cNvPr id="2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652552"/>
            <a:ext cx="1828800" cy="1828800"/>
          </a:xfrm>
          <a:blipFill>
            <a:blip r:embed="rId9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 INSERT</a:t>
            </a:r>
            <a:br>
              <a:rPr lang="en-US" dirty="0" smtClean="0"/>
            </a:b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 smtClean="0"/>
              <a:t>Divider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25000"/>
          <a:stretch/>
        </p:blipFill>
        <p:spPr>
          <a:xfrm rot="10800000" flipH="1">
            <a:off x="-23750" y="-2"/>
            <a:ext cx="9167750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 baseline="0"/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966" y="352567"/>
            <a:ext cx="906997" cy="9200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08" y="821327"/>
            <a:ext cx="1343053" cy="13561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7771"/>
          <a:stretch/>
        </p:blipFill>
        <p:spPr>
          <a:xfrm>
            <a:off x="-2794" y="-3048"/>
            <a:ext cx="2334535" cy="23810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68" y="2089046"/>
            <a:ext cx="1643932" cy="19273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54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25000"/>
          <a:stretch/>
        </p:blipFill>
        <p:spPr>
          <a:xfrm rot="10800000" flipH="1">
            <a:off x="-23750" y="-2"/>
            <a:ext cx="9167750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 smtClean="0"/>
              <a:t>Divider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76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85321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3" r:id="rId2"/>
    <p:sldLayoutId id="2147483663" r:id="rId3"/>
    <p:sldLayoutId id="2147483684" r:id="rId4"/>
    <p:sldLayoutId id="2147483673" r:id="rId5"/>
    <p:sldLayoutId id="2147483662" r:id="rId6"/>
    <p:sldLayoutId id="2147483675" r:id="rId7"/>
    <p:sldLayoutId id="2147483664" r:id="rId8"/>
    <p:sldLayoutId id="2147483674" r:id="rId9"/>
    <p:sldLayoutId id="2147483665" r:id="rId10"/>
    <p:sldLayoutId id="2147483676" r:id="rId11"/>
    <p:sldLayoutId id="2147483677" r:id="rId12"/>
    <p:sldLayoutId id="2147483678" r:id="rId13"/>
    <p:sldLayoutId id="2147483679" r:id="rId14"/>
    <p:sldLayoutId id="2147483667" r:id="rId15"/>
    <p:sldLayoutId id="2147483680" r:id="rId16"/>
    <p:sldLayoutId id="2147483682" r:id="rId17"/>
    <p:sldLayoutId id="2147483681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0066A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0.jpeg"/><Relationship Id="rId7" Type="http://schemas.openxmlformats.org/officeDocument/2006/relationships/image" Target="../media/image39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g"/><Relationship Id="rId5" Type="http://schemas.openxmlformats.org/officeDocument/2006/relationships/image" Target="../media/image60.jpeg"/><Relationship Id="rId10" Type="http://schemas.openxmlformats.org/officeDocument/2006/relationships/image" Target="../media/image66.jpg"/><Relationship Id="rId4" Type="http://schemas.openxmlformats.org/officeDocument/2006/relationships/image" Target="../media/image65.jpg"/><Relationship Id="rId9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jpg"/><Relationship Id="rId7" Type="http://schemas.openxmlformats.org/officeDocument/2006/relationships/image" Target="../media/image30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7.jpeg"/><Relationship Id="rId7" Type="http://schemas.openxmlformats.org/officeDocument/2006/relationships/image" Target="../media/image14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image" Target="../media/image6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85321" y="2942373"/>
            <a:ext cx="8609845" cy="660903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FF00"/>
                </a:solidFill>
                <a:ea typeface="+mj-ea"/>
                <a:cs typeface="+mj-cs"/>
              </a:rPr>
              <a:t/>
            </a:r>
            <a:br>
              <a:rPr lang="en-US" sz="3600" dirty="0" smtClean="0">
                <a:solidFill>
                  <a:srgbClr val="00FF00"/>
                </a:solidFill>
                <a:ea typeface="+mj-ea"/>
                <a:cs typeface="+mj-cs"/>
              </a:rPr>
            </a:br>
            <a:r>
              <a:rPr lang="en-US" sz="3600" dirty="0" smtClean="0">
                <a:solidFill>
                  <a:srgbClr val="00FF00"/>
                </a:solidFill>
                <a:ea typeface="+mj-ea"/>
                <a:cs typeface="+mj-cs"/>
              </a:rPr>
              <a:t/>
            </a:r>
            <a:br>
              <a:rPr lang="en-US" sz="3600" dirty="0" smtClean="0">
                <a:solidFill>
                  <a:srgbClr val="00FF00"/>
                </a:solidFill>
                <a:ea typeface="+mj-ea"/>
                <a:cs typeface="+mj-cs"/>
              </a:rPr>
            </a:br>
            <a:r>
              <a:rPr lang="en-US" sz="4800" dirty="0" smtClean="0">
                <a:solidFill>
                  <a:srgbClr val="002060"/>
                </a:solidFill>
                <a:ea typeface="ＭＳ Ｐゴシック" pitchFamily="34" charset="-128"/>
              </a:rPr>
              <a:t>Join the 2017 New Challenges!</a:t>
            </a:r>
            <a:endParaRPr lang="en-US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6" name="Text Placeholder 5"/>
          <p:cNvSpPr txBox="1">
            <a:spLocks noGrp="1"/>
          </p:cNvSpPr>
          <p:nvPr>
            <p:ph type="subTitle" idx="1"/>
          </p:nvPr>
        </p:nvSpPr>
        <p:spPr bwMode="auto">
          <a:xfrm>
            <a:off x="685800" y="3962097"/>
            <a:ext cx="7772400" cy="69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 smtClean="0">
                <a:solidFill>
                  <a:srgbClr val="0066A1"/>
                </a:solidFill>
                <a:latin typeface="Verdana" pitchFamily="34" charset="0"/>
                <a:ea typeface="ＭＳ Ｐゴシック" pitchFamily="34" charset="-128"/>
              </a:rPr>
              <a:t>Marina </a:t>
            </a:r>
            <a:r>
              <a:rPr lang="en-US" altLang="en-US" dirty="0" err="1" smtClean="0">
                <a:solidFill>
                  <a:srgbClr val="0066A1"/>
                </a:solidFill>
                <a:latin typeface="Verdana" pitchFamily="34" charset="0"/>
                <a:ea typeface="ＭＳ Ｐゴシック" pitchFamily="34" charset="-128"/>
              </a:rPr>
              <a:t>Ruggieri</a:t>
            </a:r>
            <a:endParaRPr lang="en-US" altLang="en-US" dirty="0">
              <a:solidFill>
                <a:srgbClr val="0066A1"/>
              </a:solidFill>
              <a:latin typeface="Verdana" pitchFamily="34" charset="0"/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ＭＳ Ｐゴシック" pitchFamily="34" charset="-128"/>
              </a:rPr>
              <a:t>2017 Vice President, </a:t>
            </a:r>
            <a:r>
              <a:rPr lang="en-US" altLang="en-US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ＭＳ Ｐゴシック" pitchFamily="34" charset="-128"/>
              </a:rPr>
              <a:t>Technical Activities</a:t>
            </a:r>
            <a:endParaRPr lang="en-US" altLang="en-US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708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6" name="Gruppo 5"/>
          <p:cNvGrpSpPr/>
          <p:nvPr/>
        </p:nvGrpSpPr>
        <p:grpSpPr>
          <a:xfrm>
            <a:off x="554825" y="371190"/>
            <a:ext cx="7161291" cy="4262985"/>
            <a:chOff x="554826" y="371191"/>
            <a:chExt cx="7161291" cy="4262985"/>
          </a:xfrm>
        </p:grpSpPr>
        <p:sp>
          <p:nvSpPr>
            <p:cNvPr id="3" name="Rettangolo arrotondato 2"/>
            <p:cNvSpPr/>
            <p:nvPr/>
          </p:nvSpPr>
          <p:spPr>
            <a:xfrm>
              <a:off x="554826" y="371191"/>
              <a:ext cx="7161291" cy="4262985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ttangolo 28"/>
            <p:cNvSpPr/>
            <p:nvPr/>
          </p:nvSpPr>
          <p:spPr>
            <a:xfrm>
              <a:off x="2100565" y="1583648"/>
              <a:ext cx="1891608" cy="400110"/>
            </a:xfrm>
            <a:prstGeom prst="rect">
              <a:avLst/>
            </a:prstGeom>
            <a:solidFill>
              <a:srgbClr val="FFC000"/>
            </a:solidFill>
            <a:ln w="76200">
              <a:solidFill>
                <a:srgbClr val="10E01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ea typeface="ＭＳ Ｐゴシック" pitchFamily="34" charset="-128"/>
                </a:rPr>
                <a:t>TA</a:t>
              </a:r>
              <a:endParaRPr lang="it-IT" sz="2000" b="1" dirty="0"/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1489393" y="514584"/>
              <a:ext cx="5292158" cy="995995"/>
              <a:chOff x="1285592" y="622026"/>
              <a:chExt cx="5292158" cy="995995"/>
            </a:xfrm>
          </p:grpSpPr>
          <p:pic>
            <p:nvPicPr>
              <p:cNvPr id="16" name="Immagin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1717" y="641787"/>
                <a:ext cx="1303701" cy="956724"/>
              </a:xfrm>
              <a:prstGeom prst="rect">
                <a:avLst/>
              </a:prstGeom>
              <a:solidFill>
                <a:srgbClr val="10E010"/>
              </a:solidFill>
              <a:ln>
                <a:solidFill>
                  <a:schemeClr val="bg1"/>
                </a:solidFill>
              </a:ln>
            </p:spPr>
          </p:pic>
          <p:pic>
            <p:nvPicPr>
              <p:cNvPr id="17" name="Immagin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5592" y="622026"/>
                <a:ext cx="1167897" cy="976485"/>
              </a:xfrm>
              <a:prstGeom prst="rect">
                <a:avLst/>
              </a:prstGeom>
            </p:spPr>
          </p:pic>
          <p:pic>
            <p:nvPicPr>
              <p:cNvPr id="30" name="Immagine 2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9910" y="641787"/>
                <a:ext cx="1047159" cy="976234"/>
              </a:xfrm>
              <a:prstGeom prst="rect">
                <a:avLst/>
              </a:prstGeom>
            </p:spPr>
          </p:pic>
          <p:pic>
            <p:nvPicPr>
              <p:cNvPr id="31" name="Immagine 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5546543" y="544742"/>
                <a:ext cx="911602" cy="115081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32" name="Rettangolo 31"/>
            <p:cNvSpPr/>
            <p:nvPr/>
          </p:nvSpPr>
          <p:spPr>
            <a:xfrm>
              <a:off x="2158854" y="2620286"/>
              <a:ext cx="1864007" cy="400110"/>
            </a:xfrm>
            <a:prstGeom prst="rect">
              <a:avLst/>
            </a:prstGeom>
            <a:solidFill>
              <a:srgbClr val="FFC000"/>
            </a:solidFill>
            <a:ln w="76200">
              <a:solidFill>
                <a:srgbClr val="10E01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b="1" dirty="0" smtClean="0">
                  <a:ea typeface="ＭＳ Ｐゴシック" pitchFamily="34" charset="-128"/>
                </a:rPr>
                <a:t>PSPB</a:t>
              </a:r>
              <a:endParaRPr lang="it-IT" sz="2000" b="1" dirty="0"/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4225256" y="2592872"/>
              <a:ext cx="1888886" cy="400110"/>
            </a:xfrm>
            <a:prstGeom prst="rect">
              <a:avLst/>
            </a:prstGeom>
            <a:solidFill>
              <a:srgbClr val="FFC000"/>
            </a:solidFill>
            <a:ln w="76200">
              <a:solidFill>
                <a:srgbClr val="10E01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b="1" dirty="0" smtClean="0">
                  <a:ea typeface="ＭＳ Ｐゴシック" pitchFamily="34" charset="-128"/>
                </a:rPr>
                <a:t>EAB </a:t>
              </a:r>
              <a:endParaRPr lang="it-IT" sz="2000" b="1" dirty="0"/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2832533" y="2102573"/>
              <a:ext cx="2578337" cy="400110"/>
            </a:xfrm>
            <a:prstGeom prst="rect">
              <a:avLst/>
            </a:prstGeom>
            <a:solidFill>
              <a:srgbClr val="FFC000"/>
            </a:solidFill>
            <a:ln w="76200">
              <a:solidFill>
                <a:srgbClr val="10E01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b="1" dirty="0" smtClean="0">
                  <a:ea typeface="ＭＳ Ｐゴシック" pitchFamily="34" charset="-128"/>
                </a:rPr>
                <a:t>IEEE-SA</a:t>
              </a:r>
              <a:endParaRPr lang="it-IT" sz="2000" b="1" dirty="0"/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2923355" y="3151267"/>
              <a:ext cx="2578337" cy="400110"/>
            </a:xfrm>
            <a:prstGeom prst="rect">
              <a:avLst/>
            </a:prstGeom>
            <a:solidFill>
              <a:srgbClr val="FFC000"/>
            </a:solidFill>
            <a:ln w="76200">
              <a:solidFill>
                <a:srgbClr val="10E01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b="1" dirty="0" smtClean="0">
                  <a:ea typeface="ＭＳ Ｐゴシック" pitchFamily="34" charset="-128"/>
                </a:rPr>
                <a:t>IEEE-USA </a:t>
              </a:r>
              <a:endParaRPr lang="it-IT" sz="2000" b="1" dirty="0"/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4188226" y="1583648"/>
              <a:ext cx="1891608" cy="400110"/>
            </a:xfrm>
            <a:prstGeom prst="rect">
              <a:avLst/>
            </a:prstGeom>
            <a:solidFill>
              <a:srgbClr val="FFC000"/>
            </a:solidFill>
            <a:ln w="76200">
              <a:solidFill>
                <a:srgbClr val="10E01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b="1" dirty="0" smtClean="0">
                  <a:ea typeface="ＭＳ Ｐゴシック" pitchFamily="34" charset="-128"/>
                </a:rPr>
                <a:t>MGA </a:t>
              </a:r>
              <a:endParaRPr lang="it-IT" sz="2000" b="1" dirty="0"/>
            </a:p>
          </p:txBody>
        </p:sp>
        <p:sp>
          <p:nvSpPr>
            <p:cNvPr id="37" name="Rettangolo 36"/>
            <p:cNvSpPr/>
            <p:nvPr/>
          </p:nvSpPr>
          <p:spPr>
            <a:xfrm>
              <a:off x="2158854" y="3658010"/>
              <a:ext cx="4132804" cy="400110"/>
            </a:xfrm>
            <a:prstGeom prst="rect">
              <a:avLst/>
            </a:prstGeom>
            <a:solidFill>
              <a:srgbClr val="FFC000"/>
            </a:solidFill>
            <a:ln w="76200">
              <a:solidFill>
                <a:srgbClr val="10E01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b="1" dirty="0" smtClean="0">
                  <a:ea typeface="ＭＳ Ｐゴシック" pitchFamily="34" charset="-128"/>
                </a:rPr>
                <a:t>PUBLIC VISIBILITY COMMITTEE </a:t>
              </a:r>
              <a:endParaRPr lang="it-IT" sz="2000" b="1" dirty="0"/>
            </a:p>
          </p:txBody>
        </p:sp>
        <p:sp>
          <p:nvSpPr>
            <p:cNvPr id="38" name="Rettangolo 37"/>
            <p:cNvSpPr/>
            <p:nvPr/>
          </p:nvSpPr>
          <p:spPr>
            <a:xfrm>
              <a:off x="2141498" y="4129215"/>
              <a:ext cx="4132804" cy="400110"/>
            </a:xfrm>
            <a:prstGeom prst="rect">
              <a:avLst/>
            </a:prstGeom>
            <a:solidFill>
              <a:srgbClr val="FFC000"/>
            </a:solidFill>
            <a:ln w="76200">
              <a:solidFill>
                <a:srgbClr val="10E01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b="1" dirty="0" smtClean="0">
                  <a:ea typeface="ＭＳ Ｐゴシック" pitchFamily="34" charset="-128"/>
                </a:rPr>
                <a:t>GLOBAL PUBLIC POLICY COMMITTEE</a:t>
              </a:r>
              <a:endParaRPr lang="it-IT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5565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76" name="Gruppo 75"/>
          <p:cNvGrpSpPr/>
          <p:nvPr/>
        </p:nvGrpSpPr>
        <p:grpSpPr>
          <a:xfrm>
            <a:off x="499045" y="297799"/>
            <a:ext cx="8019831" cy="4374402"/>
            <a:chOff x="499045" y="297799"/>
            <a:chExt cx="8019831" cy="4374402"/>
          </a:xfrm>
        </p:grpSpPr>
        <p:grpSp>
          <p:nvGrpSpPr>
            <p:cNvPr id="64" name="Gruppo 63"/>
            <p:cNvGrpSpPr/>
            <p:nvPr/>
          </p:nvGrpSpPr>
          <p:grpSpPr>
            <a:xfrm>
              <a:off x="499045" y="297799"/>
              <a:ext cx="8019831" cy="4374402"/>
              <a:chOff x="499045" y="297799"/>
              <a:chExt cx="8019831" cy="4374402"/>
            </a:xfrm>
          </p:grpSpPr>
          <p:grpSp>
            <p:nvGrpSpPr>
              <p:cNvPr id="14" name="Gruppo 13"/>
              <p:cNvGrpSpPr/>
              <p:nvPr/>
            </p:nvGrpSpPr>
            <p:grpSpPr>
              <a:xfrm>
                <a:off x="4417653" y="317793"/>
                <a:ext cx="4101220" cy="4318734"/>
                <a:chOff x="4417653" y="335310"/>
                <a:chExt cx="4101220" cy="4318734"/>
              </a:xfrm>
            </p:grpSpPr>
            <p:grpSp>
              <p:nvGrpSpPr>
                <p:cNvPr id="2" name="Gruppo 1"/>
                <p:cNvGrpSpPr/>
                <p:nvPr/>
              </p:nvGrpSpPr>
              <p:grpSpPr>
                <a:xfrm>
                  <a:off x="4417653" y="335310"/>
                  <a:ext cx="4101220" cy="2387962"/>
                  <a:chOff x="4427145" y="1098387"/>
                  <a:chExt cx="4101220" cy="2472563"/>
                </a:xfrm>
              </p:grpSpPr>
              <p:grpSp>
                <p:nvGrpSpPr>
                  <p:cNvPr id="28" name="Gruppo 27"/>
                  <p:cNvGrpSpPr/>
                  <p:nvPr/>
                </p:nvGrpSpPr>
                <p:grpSpPr>
                  <a:xfrm>
                    <a:off x="4427145" y="1098387"/>
                    <a:ext cx="4101220" cy="2472563"/>
                    <a:chOff x="1674891" y="1531964"/>
                    <a:chExt cx="4101220" cy="2472563"/>
                  </a:xfrm>
                  <a:solidFill>
                    <a:srgbClr val="10E010"/>
                  </a:solidFill>
                </p:grpSpPr>
                <p:pic>
                  <p:nvPicPr>
                    <p:cNvPr id="18" name="Immagine 17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674891" y="1531964"/>
                      <a:ext cx="4101220" cy="2472563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</p:pic>
                <p:pic>
                  <p:nvPicPr>
                    <p:cNvPr id="21" name="Immagine 1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674892" y="2698849"/>
                      <a:ext cx="1314190" cy="1305678"/>
                    </a:xfrm>
                    <a:prstGeom prst="rect">
                      <a:avLst/>
                    </a:prstGeom>
                    <a:grpFill/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xtLst/>
                  </p:spPr>
                </p:pic>
              </p:grpSp>
              <p:pic>
                <p:nvPicPr>
                  <p:cNvPr id="17" name="Immagine 16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25077" y="2265272"/>
                    <a:ext cx="1403288" cy="130567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" name="Gruppo 2"/>
                <p:cNvGrpSpPr/>
                <p:nvPr/>
              </p:nvGrpSpPr>
              <p:grpSpPr>
                <a:xfrm>
                  <a:off x="4417654" y="2759585"/>
                  <a:ext cx="3060071" cy="1894459"/>
                  <a:chOff x="4526733" y="2890322"/>
                  <a:chExt cx="3060071" cy="1763722"/>
                </a:xfrm>
              </p:grpSpPr>
              <p:pic>
                <p:nvPicPr>
                  <p:cNvPr id="31" name="Immagine 2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26733" y="2890322"/>
                    <a:ext cx="3060071" cy="1763722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2" name="Immagine 31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56586" y="3402133"/>
                    <a:ext cx="768673" cy="1150813"/>
                  </a:xfrm>
                  <a:prstGeom prst="rect">
                    <a:avLst/>
                  </a:prstGeom>
                  <a:ln>
                    <a:solidFill>
                      <a:schemeClr val="bg1"/>
                    </a:solidFill>
                  </a:ln>
                </p:spPr>
              </p:pic>
            </p:grpSp>
          </p:grpSp>
          <p:grpSp>
            <p:nvGrpSpPr>
              <p:cNvPr id="13" name="Gruppo 12"/>
              <p:cNvGrpSpPr/>
              <p:nvPr/>
            </p:nvGrpSpPr>
            <p:grpSpPr>
              <a:xfrm>
                <a:off x="512066" y="356797"/>
                <a:ext cx="3905587" cy="4297247"/>
                <a:chOff x="385319" y="374314"/>
                <a:chExt cx="3905587" cy="4297247"/>
              </a:xfrm>
            </p:grpSpPr>
            <p:grpSp>
              <p:nvGrpSpPr>
                <p:cNvPr id="5" name="Gruppo 4"/>
                <p:cNvGrpSpPr/>
                <p:nvPr/>
              </p:nvGrpSpPr>
              <p:grpSpPr>
                <a:xfrm>
                  <a:off x="385321" y="374314"/>
                  <a:ext cx="3905585" cy="2348957"/>
                  <a:chOff x="385323" y="405307"/>
                  <a:chExt cx="3905585" cy="2448492"/>
                </a:xfrm>
              </p:grpSpPr>
              <p:pic>
                <p:nvPicPr>
                  <p:cNvPr id="33" name="Immagine 32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5323" y="405307"/>
                    <a:ext cx="3905585" cy="2448492"/>
                  </a:xfrm>
                  <a:prstGeom prst="rect">
                    <a:avLst/>
                  </a:prstGeom>
                </p:spPr>
              </p:pic>
              <p:pic>
                <p:nvPicPr>
                  <p:cNvPr id="34" name="Immagine 33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52253" y="405307"/>
                    <a:ext cx="1538653" cy="1433383"/>
                  </a:xfrm>
                  <a:prstGeom prst="rect">
                    <a:avLst/>
                  </a:prstGeom>
                  <a:ln>
                    <a:solidFill>
                      <a:schemeClr val="bg1"/>
                    </a:solidFill>
                  </a:ln>
                </p:spPr>
              </p:pic>
            </p:grpSp>
            <p:grpSp>
              <p:nvGrpSpPr>
                <p:cNvPr id="6" name="Gruppo 5"/>
                <p:cNvGrpSpPr/>
                <p:nvPr/>
              </p:nvGrpSpPr>
              <p:grpSpPr>
                <a:xfrm>
                  <a:off x="385319" y="2759585"/>
                  <a:ext cx="3905585" cy="1911976"/>
                  <a:chOff x="385319" y="2759585"/>
                  <a:chExt cx="3905585" cy="1911976"/>
                </a:xfrm>
              </p:grpSpPr>
              <p:pic>
                <p:nvPicPr>
                  <p:cNvPr id="35" name="Immagine 34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5319" y="2759585"/>
                    <a:ext cx="3905585" cy="1894459"/>
                  </a:xfrm>
                  <a:prstGeom prst="rect">
                    <a:avLst/>
                  </a:prstGeom>
                </p:spPr>
              </p:pic>
              <p:pic>
                <p:nvPicPr>
                  <p:cNvPr id="37" name="Immagine 36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72270" y="3465728"/>
                    <a:ext cx="1818633" cy="1205833"/>
                  </a:xfrm>
                  <a:prstGeom prst="rect">
                    <a:avLst/>
                  </a:prstGeom>
                  <a:ln>
                    <a:solidFill>
                      <a:srgbClr val="009FDA"/>
                    </a:solidFill>
                  </a:ln>
                </p:spPr>
              </p:pic>
            </p:grpSp>
          </p:grpSp>
          <p:cxnSp>
            <p:nvCxnSpPr>
              <p:cNvPr id="38" name="Connettore 1 37"/>
              <p:cNvCxnSpPr/>
              <p:nvPr/>
            </p:nvCxnSpPr>
            <p:spPr>
              <a:xfrm>
                <a:off x="4417653" y="356797"/>
                <a:ext cx="0" cy="4297247"/>
              </a:xfrm>
              <a:prstGeom prst="line">
                <a:avLst/>
              </a:prstGeom>
              <a:ln w="76200">
                <a:solidFill>
                  <a:srgbClr val="10E0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1 43"/>
              <p:cNvCxnSpPr/>
              <p:nvPr/>
            </p:nvCxnSpPr>
            <p:spPr>
              <a:xfrm flipH="1">
                <a:off x="512066" y="2705754"/>
                <a:ext cx="8006807" cy="36314"/>
              </a:xfrm>
              <a:prstGeom prst="line">
                <a:avLst/>
              </a:prstGeom>
              <a:ln w="76200">
                <a:solidFill>
                  <a:srgbClr val="10E0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1 47"/>
              <p:cNvCxnSpPr/>
              <p:nvPr/>
            </p:nvCxnSpPr>
            <p:spPr>
              <a:xfrm>
                <a:off x="4345664" y="356797"/>
                <a:ext cx="0" cy="4297247"/>
              </a:xfrm>
              <a:prstGeom prst="line">
                <a:avLst/>
              </a:prstGeom>
              <a:ln w="76200">
                <a:solidFill>
                  <a:srgbClr val="10E0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ttore 1 48"/>
              <p:cNvCxnSpPr/>
              <p:nvPr/>
            </p:nvCxnSpPr>
            <p:spPr>
              <a:xfrm flipH="1">
                <a:off x="512066" y="2742068"/>
                <a:ext cx="8006809" cy="42676"/>
              </a:xfrm>
              <a:prstGeom prst="line">
                <a:avLst/>
              </a:prstGeom>
              <a:ln w="76200">
                <a:solidFill>
                  <a:srgbClr val="10E0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ttore 1 49"/>
              <p:cNvCxnSpPr/>
              <p:nvPr/>
            </p:nvCxnSpPr>
            <p:spPr>
              <a:xfrm flipH="1">
                <a:off x="512068" y="317792"/>
                <a:ext cx="8006807" cy="36314"/>
              </a:xfrm>
              <a:prstGeom prst="line">
                <a:avLst/>
              </a:prstGeom>
              <a:ln w="76200">
                <a:solidFill>
                  <a:srgbClr val="10E0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ttore 1 50"/>
              <p:cNvCxnSpPr/>
              <p:nvPr/>
            </p:nvCxnSpPr>
            <p:spPr>
              <a:xfrm flipH="1">
                <a:off x="512069" y="4618370"/>
                <a:ext cx="6965656" cy="18157"/>
              </a:xfrm>
              <a:prstGeom prst="line">
                <a:avLst/>
              </a:prstGeom>
              <a:ln w="76200">
                <a:solidFill>
                  <a:srgbClr val="10E0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ttore 1 52"/>
              <p:cNvCxnSpPr/>
              <p:nvPr/>
            </p:nvCxnSpPr>
            <p:spPr>
              <a:xfrm>
                <a:off x="499045" y="317792"/>
                <a:ext cx="0" cy="4354409"/>
              </a:xfrm>
              <a:prstGeom prst="line">
                <a:avLst/>
              </a:prstGeom>
              <a:ln w="76200">
                <a:solidFill>
                  <a:srgbClr val="10E0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ttore 1 55"/>
              <p:cNvCxnSpPr/>
              <p:nvPr/>
            </p:nvCxnSpPr>
            <p:spPr>
              <a:xfrm>
                <a:off x="8518876" y="297799"/>
                <a:ext cx="0" cy="2466952"/>
              </a:xfrm>
              <a:prstGeom prst="line">
                <a:avLst/>
              </a:prstGeom>
              <a:ln w="76200">
                <a:solidFill>
                  <a:srgbClr val="10E0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ttore 1 58"/>
              <p:cNvCxnSpPr/>
              <p:nvPr/>
            </p:nvCxnSpPr>
            <p:spPr>
              <a:xfrm>
                <a:off x="7476217" y="2742068"/>
                <a:ext cx="0" cy="1910630"/>
              </a:xfrm>
              <a:prstGeom prst="line">
                <a:avLst/>
              </a:prstGeom>
              <a:ln w="76200">
                <a:solidFill>
                  <a:srgbClr val="10E0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Rettangolo 68"/>
            <p:cNvSpPr/>
            <p:nvPr/>
          </p:nvSpPr>
          <p:spPr>
            <a:xfrm>
              <a:off x="5250460" y="1263225"/>
              <a:ext cx="2897331" cy="461665"/>
            </a:xfrm>
            <a:prstGeom prst="rect">
              <a:avLst/>
            </a:prstGeom>
            <a:solidFill>
              <a:srgbClr val="10E010"/>
            </a:solidFill>
            <a:ln w="762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b="1" dirty="0" smtClean="0">
                  <a:solidFill>
                    <a:srgbClr val="002060"/>
                  </a:solidFill>
                  <a:ea typeface="ＭＳ Ｐゴシック" pitchFamily="34" charset="-128"/>
                </a:rPr>
                <a:t>FOOD </a:t>
              </a:r>
              <a:r>
                <a:rPr lang="en-US" altLang="en-US" sz="2400" b="1" dirty="0">
                  <a:solidFill>
                    <a:srgbClr val="002060"/>
                  </a:solidFill>
                  <a:ea typeface="ＭＳ Ｐゴシック" pitchFamily="34" charset="-128"/>
                </a:rPr>
                <a:t>ENGINEERING</a:t>
              </a:r>
              <a:endParaRPr lang="it-IT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70" name="Rettangolo 69"/>
            <p:cNvSpPr/>
            <p:nvPr/>
          </p:nvSpPr>
          <p:spPr>
            <a:xfrm>
              <a:off x="871979" y="1300442"/>
              <a:ext cx="3246979" cy="461665"/>
            </a:xfrm>
            <a:prstGeom prst="rect">
              <a:avLst/>
            </a:prstGeom>
            <a:solidFill>
              <a:srgbClr val="009FDA"/>
            </a:solidFill>
            <a:ln w="762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b="1" dirty="0" smtClean="0">
                  <a:solidFill>
                    <a:srgbClr val="002060"/>
                  </a:solidFill>
                  <a:ea typeface="ＭＳ Ｐゴシック" pitchFamily="34" charset="-128"/>
                </a:rPr>
                <a:t>NORTH &amp; SOUTH POLES</a:t>
              </a:r>
              <a:endParaRPr lang="it-IT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74" name="Rettangolo 73"/>
            <p:cNvSpPr/>
            <p:nvPr/>
          </p:nvSpPr>
          <p:spPr>
            <a:xfrm>
              <a:off x="1559515" y="3291817"/>
              <a:ext cx="1810689" cy="46166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762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b="1" dirty="0" smtClean="0">
                  <a:solidFill>
                    <a:srgbClr val="002060"/>
                  </a:solidFill>
                  <a:ea typeface="ＭＳ Ｐゴシック" pitchFamily="34" charset="-128"/>
                </a:rPr>
                <a:t>DIG ONCE</a:t>
              </a:r>
              <a:endParaRPr lang="it-IT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75" name="Rettangolo 74"/>
            <p:cNvSpPr/>
            <p:nvPr/>
          </p:nvSpPr>
          <p:spPr>
            <a:xfrm>
              <a:off x="4711891" y="4066270"/>
              <a:ext cx="2606393" cy="461665"/>
            </a:xfrm>
            <a:prstGeom prst="rect">
              <a:avLst/>
            </a:prstGeom>
            <a:solidFill>
              <a:srgbClr val="F78D9F"/>
            </a:solidFill>
            <a:ln w="762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2060"/>
                  </a:solidFill>
                  <a:ea typeface="ＭＳ Ｐゴシック" pitchFamily="34" charset="-128"/>
                </a:rPr>
                <a:t>DESIGN 4 ETHICS</a:t>
              </a:r>
              <a:endParaRPr lang="it-IT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36" name="Rettangolo 35"/>
          <p:cNvSpPr/>
          <p:nvPr/>
        </p:nvSpPr>
        <p:spPr>
          <a:xfrm>
            <a:off x="3508333" y="2413366"/>
            <a:ext cx="2084770" cy="584775"/>
          </a:xfrm>
          <a:prstGeom prst="rect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200" b="1" i="1" dirty="0" smtClean="0">
                <a:solidFill>
                  <a:srgbClr val="002060"/>
                </a:solidFill>
                <a:ea typeface="ＭＳ Ｐゴシック" pitchFamily="34" charset="-128"/>
              </a:rPr>
              <a:t>Thank you!</a:t>
            </a:r>
            <a:endParaRPr lang="it-IT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6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28" name="Gruppo 27"/>
          <p:cNvGrpSpPr/>
          <p:nvPr/>
        </p:nvGrpSpPr>
        <p:grpSpPr>
          <a:xfrm>
            <a:off x="414946" y="336301"/>
            <a:ext cx="8366916" cy="4317743"/>
            <a:chOff x="414946" y="336301"/>
            <a:chExt cx="8366916" cy="4317743"/>
          </a:xfrm>
          <a:solidFill>
            <a:srgbClr val="10E010"/>
          </a:solidFill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1350" y="336301"/>
              <a:ext cx="4870765" cy="4317743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grpSp>
          <p:nvGrpSpPr>
            <p:cNvPr id="27" name="Gruppo 26"/>
            <p:cNvGrpSpPr/>
            <p:nvPr/>
          </p:nvGrpSpPr>
          <p:grpSpPr>
            <a:xfrm>
              <a:off x="6962115" y="336301"/>
              <a:ext cx="1819747" cy="3925956"/>
              <a:chOff x="6962114" y="336301"/>
              <a:chExt cx="1819748" cy="3925956"/>
            </a:xfrm>
            <a:grpFill/>
          </p:grpSpPr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2114" y="336301"/>
                <a:ext cx="1819748" cy="123687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pic>
            <p:nvPicPr>
              <p:cNvPr id="20" name="Immagine 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2115" y="1573171"/>
                <a:ext cx="1819746" cy="1450262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pic>
            <p:nvPicPr>
              <p:cNvPr id="22" name="Immagine 2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2116" y="3023433"/>
                <a:ext cx="1819746" cy="1238824"/>
              </a:xfrm>
              <a:prstGeom prst="rect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23" name="Immagine 2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2115" y="3029328"/>
                <a:ext cx="909872" cy="1172907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</p:grpSp>
        <p:grpSp>
          <p:nvGrpSpPr>
            <p:cNvPr id="26" name="Gruppo 25"/>
            <p:cNvGrpSpPr/>
            <p:nvPr/>
          </p:nvGrpSpPr>
          <p:grpSpPr>
            <a:xfrm>
              <a:off x="414946" y="336301"/>
              <a:ext cx="1676404" cy="4317743"/>
              <a:chOff x="414946" y="426862"/>
              <a:chExt cx="1676404" cy="4227182"/>
            </a:xfrm>
            <a:grpFill/>
          </p:grpSpPr>
          <p:pic>
            <p:nvPicPr>
              <p:cNvPr id="21" name="Immagine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947" y="3023433"/>
                <a:ext cx="1676403" cy="1630611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</p:pic>
          <p:pic>
            <p:nvPicPr>
              <p:cNvPr id="24" name="Immagine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947" y="426862"/>
                <a:ext cx="1676403" cy="1124714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pic>
            <p:nvPicPr>
              <p:cNvPr id="25" name="Immagine 2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946" y="1522964"/>
                <a:ext cx="1676403" cy="1703413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</p:grpSp>
        <p:sp>
          <p:nvSpPr>
            <p:cNvPr id="11" name="Rettangolo 10"/>
            <p:cNvSpPr/>
            <p:nvPr/>
          </p:nvSpPr>
          <p:spPr>
            <a:xfrm>
              <a:off x="1493822" y="1596868"/>
              <a:ext cx="5794218" cy="584775"/>
            </a:xfrm>
            <a:prstGeom prst="rect">
              <a:avLst/>
            </a:prstGeom>
            <a:grpFill/>
            <a:ln w="76200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i="1" dirty="0" smtClean="0">
                  <a:solidFill>
                    <a:srgbClr val="0070C0"/>
                  </a:solidFill>
                  <a:ea typeface="ＭＳ Ｐゴシック" pitchFamily="34" charset="-128"/>
                </a:rPr>
                <a:t>IEEE IN </a:t>
              </a:r>
              <a:r>
                <a:rPr lang="en-US" altLang="en-US" sz="3200" b="1" dirty="0" smtClean="0">
                  <a:solidFill>
                    <a:srgbClr val="002060"/>
                  </a:solidFill>
                  <a:ea typeface="ＭＳ Ｐゴシック" pitchFamily="34" charset="-128"/>
                </a:rPr>
                <a:t>FOOD ENGINEERING</a:t>
              </a:r>
              <a:endParaRPr lang="it-IT" sz="3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9" name="Rettangolo 28"/>
          <p:cNvSpPr/>
          <p:nvPr/>
        </p:nvSpPr>
        <p:spPr>
          <a:xfrm>
            <a:off x="760491" y="2487926"/>
            <a:ext cx="7541537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 smtClean="0">
                <a:ea typeface="ＭＳ Ｐゴシック" pitchFamily="34" charset="-128"/>
              </a:rPr>
              <a:t>Preparing a Healthy, Sustainable and Enjoyable Future for Mankind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08231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5" name="Gruppo 4"/>
          <p:cNvGrpSpPr/>
          <p:nvPr/>
        </p:nvGrpSpPr>
        <p:grpSpPr>
          <a:xfrm>
            <a:off x="3088683" y="976161"/>
            <a:ext cx="2788905" cy="3385495"/>
            <a:chOff x="131296" y="968844"/>
            <a:chExt cx="2788905" cy="3385495"/>
          </a:xfrm>
        </p:grpSpPr>
        <p:sp>
          <p:nvSpPr>
            <p:cNvPr id="15" name="Title 1"/>
            <p:cNvSpPr txBox="1">
              <a:spLocks/>
            </p:cNvSpPr>
            <p:nvPr/>
          </p:nvSpPr>
          <p:spPr>
            <a:xfrm>
              <a:off x="298648" y="1552286"/>
              <a:ext cx="2454202" cy="2802053"/>
            </a:xfrm>
            <a:prstGeom prst="rect">
              <a:avLst/>
            </a:prstGeom>
            <a:solidFill>
              <a:srgbClr val="D7EACC"/>
            </a:solidFill>
            <a:ln w="38100">
              <a:solidFill>
                <a:srgbClr val="00B0F0"/>
              </a:solidFill>
            </a:ln>
          </p:spPr>
          <p:txBody>
            <a:bodyPr vert="horz" lIns="91440" tIns="45720" rIns="91440" bIns="45720" rtlCol="0" anchor="b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550" b="1" i="0" kern="1200">
                  <a:solidFill>
                    <a:srgbClr val="0066A1"/>
                  </a:solidFill>
                  <a:latin typeface="Calibri" charset="0"/>
                  <a:ea typeface="Calibri" charset="0"/>
                  <a:cs typeface="Calibri" charset="0"/>
                </a:defRPr>
              </a:lvl1pPr>
            </a:lstStyle>
            <a:p>
              <a:pPr algn="just"/>
              <a:endParaRPr lang="en-US" sz="1400" dirty="0">
                <a:solidFill>
                  <a:srgbClr val="002060"/>
                </a:solidFill>
                <a:ea typeface="ＭＳ Ｐゴシック" pitchFamily="34" charset="-128"/>
              </a:endParaRPr>
            </a:p>
            <a:p>
              <a:r>
                <a:rPr lang="it-IT" altLang="it-IT" sz="1400" dirty="0" smtClean="0">
                  <a:solidFill>
                    <a:schemeClr val="tx1"/>
                  </a:solidFill>
                </a:rPr>
                <a:t>John </a:t>
              </a:r>
              <a:r>
                <a:rPr lang="it-IT" altLang="it-IT" sz="1400" dirty="0" err="1">
                  <a:solidFill>
                    <a:schemeClr val="tx1"/>
                  </a:solidFill>
                </a:rPr>
                <a:t>Verboncoeur</a:t>
              </a:r>
              <a:r>
                <a:rPr lang="it-IT" altLang="it-IT" sz="1400" dirty="0">
                  <a:solidFill>
                    <a:schemeClr val="tx1"/>
                  </a:solidFill>
                </a:rPr>
                <a:t> </a:t>
              </a:r>
              <a:r>
                <a:rPr lang="it-IT" altLang="it-IT" sz="1400" dirty="0" smtClean="0">
                  <a:solidFill>
                    <a:schemeClr val="tx1"/>
                  </a:solidFill>
                </a:rPr>
                <a:t>(Chair</a:t>
              </a:r>
              <a:r>
                <a:rPr lang="it-IT" altLang="it-IT" sz="1400" dirty="0">
                  <a:solidFill>
                    <a:schemeClr val="tx1"/>
                  </a:solidFill>
                </a:rPr>
                <a:t>), </a:t>
              </a:r>
              <a:r>
                <a:rPr lang="it-IT" altLang="it-IT" sz="1400" dirty="0" smtClean="0">
                  <a:solidFill>
                    <a:schemeClr val="tx1"/>
                  </a:solidFill>
                </a:rPr>
                <a:t>NPS </a:t>
              </a:r>
              <a:endParaRPr lang="it-IT" altLang="it-IT" sz="1400" dirty="0">
                <a:solidFill>
                  <a:schemeClr val="tx1"/>
                </a:solidFill>
              </a:endParaRPr>
            </a:p>
            <a:p>
              <a:r>
                <a:rPr lang="it-IT" altLang="it-IT" sz="1400" dirty="0" err="1">
                  <a:solidFill>
                    <a:schemeClr val="tx1"/>
                  </a:solidFill>
                </a:rPr>
                <a:t>Damir</a:t>
              </a:r>
              <a:r>
                <a:rPr lang="it-IT" altLang="it-IT" sz="1400" dirty="0">
                  <a:solidFill>
                    <a:schemeClr val="tx1"/>
                  </a:solidFill>
                </a:rPr>
                <a:t> </a:t>
              </a:r>
              <a:r>
                <a:rPr lang="it-IT" altLang="it-IT" sz="1400" dirty="0" err="1">
                  <a:solidFill>
                    <a:schemeClr val="tx1"/>
                  </a:solidFill>
                </a:rPr>
                <a:t>Novosel</a:t>
              </a:r>
              <a:r>
                <a:rPr lang="it-IT" altLang="it-IT" sz="1400" dirty="0">
                  <a:solidFill>
                    <a:schemeClr val="tx1"/>
                  </a:solidFill>
                </a:rPr>
                <a:t> </a:t>
              </a:r>
              <a:r>
                <a:rPr lang="it-IT" altLang="it-IT" sz="1400" dirty="0" smtClean="0">
                  <a:solidFill>
                    <a:schemeClr val="tx1"/>
                  </a:solidFill>
                </a:rPr>
                <a:t>(Vice Chair), PE</a:t>
              </a:r>
              <a:endParaRPr lang="it-IT" altLang="it-IT" sz="1400" dirty="0">
                <a:solidFill>
                  <a:schemeClr val="tx1"/>
                </a:solidFill>
              </a:endParaRPr>
            </a:p>
            <a:p>
              <a:r>
                <a:rPr lang="en-US" altLang="it-IT" sz="1400" dirty="0">
                  <a:solidFill>
                    <a:srgbClr val="0070C0"/>
                  </a:solidFill>
                </a:rPr>
                <a:t>Eddie </a:t>
              </a:r>
              <a:r>
                <a:rPr lang="en-US" altLang="it-IT" sz="1400" dirty="0" err="1" smtClean="0">
                  <a:solidFill>
                    <a:srgbClr val="0070C0"/>
                  </a:solidFill>
                </a:rPr>
                <a:t>Custovic</a:t>
              </a:r>
              <a:r>
                <a:rPr lang="en-US" altLang="it-IT" sz="1400" dirty="0" smtClean="0">
                  <a:solidFill>
                    <a:srgbClr val="0070C0"/>
                  </a:solidFill>
                </a:rPr>
                <a:t>, YP Rep</a:t>
              </a:r>
              <a:endParaRPr lang="it-IT" altLang="it-IT" sz="1400" dirty="0" smtClean="0">
                <a:solidFill>
                  <a:srgbClr val="002060"/>
                </a:solidFill>
              </a:endParaRPr>
            </a:p>
            <a:p>
              <a:r>
                <a:rPr lang="it-IT" altLang="it-IT" sz="1400" dirty="0" smtClean="0">
                  <a:solidFill>
                    <a:srgbClr val="002060"/>
                  </a:solidFill>
                </a:rPr>
                <a:t>Melba Crawford, GRS</a:t>
              </a:r>
            </a:p>
            <a:p>
              <a:r>
                <a:rPr lang="it-IT" altLang="it-IT" sz="1400" dirty="0" err="1" smtClean="0">
                  <a:solidFill>
                    <a:srgbClr val="002060"/>
                  </a:solidFill>
                </a:rPr>
                <a:t>Toshio</a:t>
              </a:r>
              <a:r>
                <a:rPr lang="it-IT" altLang="it-IT" sz="1400" dirty="0" smtClean="0">
                  <a:solidFill>
                    <a:srgbClr val="002060"/>
                  </a:solidFill>
                </a:rPr>
                <a:t> </a:t>
              </a:r>
              <a:r>
                <a:rPr lang="it-IT" altLang="it-IT" sz="1400" dirty="0" err="1">
                  <a:solidFill>
                    <a:srgbClr val="002060"/>
                  </a:solidFill>
                </a:rPr>
                <a:t>Fukuda</a:t>
              </a:r>
              <a:r>
                <a:rPr lang="it-IT" altLang="it-IT" sz="1400" dirty="0">
                  <a:solidFill>
                    <a:srgbClr val="002060"/>
                  </a:solidFill>
                </a:rPr>
                <a:t>, </a:t>
              </a:r>
              <a:r>
                <a:rPr lang="it-IT" altLang="it-IT" sz="1400" dirty="0" smtClean="0">
                  <a:solidFill>
                    <a:srgbClr val="002060"/>
                  </a:solidFill>
                </a:rPr>
                <a:t>DDX, RA</a:t>
              </a:r>
              <a:endParaRPr lang="it-IT" altLang="it-IT" sz="1400" dirty="0">
                <a:solidFill>
                  <a:srgbClr val="002060"/>
                </a:solidFill>
              </a:endParaRPr>
            </a:p>
            <a:p>
              <a:r>
                <a:rPr lang="it-IT" altLang="it-IT" sz="1400" dirty="0" err="1" smtClean="0">
                  <a:solidFill>
                    <a:srgbClr val="002060"/>
                  </a:solidFill>
                </a:rPr>
                <a:t>Meng</a:t>
              </a:r>
              <a:r>
                <a:rPr lang="it-IT" altLang="it-IT" sz="1400" dirty="0" smtClean="0">
                  <a:solidFill>
                    <a:srgbClr val="002060"/>
                  </a:solidFill>
                </a:rPr>
                <a:t> </a:t>
              </a:r>
              <a:r>
                <a:rPr lang="it-IT" altLang="it-IT" sz="1400" dirty="0" err="1" smtClean="0">
                  <a:solidFill>
                    <a:srgbClr val="002060"/>
                  </a:solidFill>
                </a:rPr>
                <a:t>Zhen</a:t>
              </a:r>
              <a:r>
                <a:rPr lang="it-IT" altLang="it-IT" sz="1400" dirty="0" smtClean="0">
                  <a:solidFill>
                    <a:srgbClr val="002060"/>
                  </a:solidFill>
                </a:rPr>
                <a:t> Kang, SMC</a:t>
              </a:r>
            </a:p>
            <a:p>
              <a:r>
                <a:rPr lang="it-IT" altLang="it-IT" sz="1400" dirty="0" smtClean="0">
                  <a:solidFill>
                    <a:srgbClr val="002060"/>
                  </a:solidFill>
                </a:rPr>
                <a:t>Nigel </a:t>
              </a:r>
              <a:r>
                <a:rPr lang="it-IT" altLang="it-IT" sz="1400" dirty="0" err="1">
                  <a:solidFill>
                    <a:srgbClr val="002060"/>
                  </a:solidFill>
                </a:rPr>
                <a:t>Lovell</a:t>
              </a:r>
              <a:r>
                <a:rPr lang="it-IT" altLang="it-IT" sz="1400" dirty="0">
                  <a:solidFill>
                    <a:srgbClr val="002060"/>
                  </a:solidFill>
                </a:rPr>
                <a:t>, </a:t>
              </a:r>
              <a:r>
                <a:rPr lang="it-IT" altLang="it-IT" sz="1400" dirty="0" smtClean="0">
                  <a:solidFill>
                    <a:srgbClr val="002060"/>
                  </a:solidFill>
                </a:rPr>
                <a:t>EMBS</a:t>
              </a:r>
            </a:p>
            <a:p>
              <a:r>
                <a:rPr lang="en-US" sz="1400" dirty="0">
                  <a:solidFill>
                    <a:srgbClr val="002060"/>
                  </a:solidFill>
                </a:rPr>
                <a:t>Mark Maynard, </a:t>
              </a:r>
              <a:r>
                <a:rPr lang="en-US" sz="1400" dirty="0" smtClean="0">
                  <a:solidFill>
                    <a:srgbClr val="002060"/>
                  </a:solidFill>
                </a:rPr>
                <a:t>PSE</a:t>
              </a:r>
              <a:r>
                <a:rPr lang="it-IT" altLang="it-IT" sz="1400" dirty="0">
                  <a:solidFill>
                    <a:srgbClr val="002060"/>
                  </a:solidFill>
                </a:rPr>
                <a:t/>
              </a:r>
              <a:br>
                <a:rPr lang="it-IT" altLang="it-IT" sz="1400" dirty="0">
                  <a:solidFill>
                    <a:srgbClr val="002060"/>
                  </a:solidFill>
                </a:rPr>
              </a:br>
              <a:r>
                <a:rPr lang="it-IT" altLang="it-IT" sz="1400" dirty="0" smtClean="0">
                  <a:solidFill>
                    <a:srgbClr val="002060"/>
                  </a:solidFill>
                </a:rPr>
                <a:t>Antonio Rizzi, RFID</a:t>
              </a:r>
            </a:p>
            <a:p>
              <a:r>
                <a:rPr lang="it-IT" altLang="it-IT" sz="1400" dirty="0" err="1" smtClean="0">
                  <a:solidFill>
                    <a:srgbClr val="002060"/>
                  </a:solidFill>
                </a:rPr>
                <a:t>Tomy</a:t>
              </a:r>
              <a:r>
                <a:rPr lang="it-IT" altLang="it-IT" sz="1400" dirty="0" smtClean="0">
                  <a:solidFill>
                    <a:srgbClr val="002060"/>
                  </a:solidFill>
                </a:rPr>
                <a:t> </a:t>
              </a:r>
              <a:r>
                <a:rPr lang="it-IT" altLang="it-IT" sz="1400" dirty="0">
                  <a:solidFill>
                    <a:srgbClr val="002060"/>
                  </a:solidFill>
                </a:rPr>
                <a:t>Sebastian, IA</a:t>
              </a:r>
              <a:br>
                <a:rPr lang="it-IT" altLang="it-IT" sz="1400" dirty="0">
                  <a:solidFill>
                    <a:srgbClr val="002060"/>
                  </a:solidFill>
                </a:rPr>
              </a:br>
              <a:r>
                <a:rPr lang="it-IT" altLang="it-IT" sz="1400" dirty="0" err="1" smtClean="0">
                  <a:solidFill>
                    <a:srgbClr val="002060"/>
                  </a:solidFill>
                </a:rPr>
                <a:t>Fei-Yue</a:t>
              </a:r>
              <a:r>
                <a:rPr lang="it-IT" altLang="it-IT" sz="1400" dirty="0" smtClean="0">
                  <a:solidFill>
                    <a:srgbClr val="002060"/>
                  </a:solidFill>
                </a:rPr>
                <a:t> </a:t>
              </a:r>
              <a:r>
                <a:rPr lang="it-IT" altLang="it-IT" sz="1400" dirty="0" err="1" smtClean="0">
                  <a:solidFill>
                    <a:srgbClr val="002060"/>
                  </a:solidFill>
                </a:rPr>
                <a:t>Wang</a:t>
              </a:r>
              <a:r>
                <a:rPr lang="it-IT" altLang="it-IT" sz="1400" dirty="0" smtClean="0">
                  <a:solidFill>
                    <a:srgbClr val="002060"/>
                  </a:solidFill>
                </a:rPr>
                <a:t>, ITS, SMC</a:t>
              </a:r>
            </a:p>
            <a:p>
              <a:r>
                <a:rPr lang="it-IT" altLang="it-IT" sz="1400" dirty="0" smtClean="0">
                  <a:solidFill>
                    <a:srgbClr val="002060"/>
                  </a:solidFill>
                </a:rPr>
                <a:t>Daniel </a:t>
              </a:r>
              <a:r>
                <a:rPr lang="it-IT" altLang="it-IT" sz="1400" dirty="0" err="1">
                  <a:solidFill>
                    <a:srgbClr val="002060"/>
                  </a:solidFill>
                </a:rPr>
                <a:t>Zeng</a:t>
              </a:r>
              <a:r>
                <a:rPr lang="it-IT" altLang="it-IT" sz="1400" dirty="0">
                  <a:solidFill>
                    <a:srgbClr val="002060"/>
                  </a:solidFill>
                </a:rPr>
                <a:t>,  </a:t>
              </a:r>
              <a:r>
                <a:rPr lang="it-IT" altLang="it-IT" sz="1400" dirty="0" smtClean="0">
                  <a:solidFill>
                    <a:srgbClr val="002060"/>
                  </a:solidFill>
                </a:rPr>
                <a:t>ITS</a:t>
              </a:r>
              <a:r>
                <a:rPr lang="it-IT" altLang="it-IT" sz="1400" dirty="0">
                  <a:solidFill>
                    <a:srgbClr val="002060"/>
                  </a:solidFill>
                </a:rPr>
                <a:t/>
              </a:r>
              <a:br>
                <a:rPr lang="it-IT" altLang="it-IT" sz="1400" dirty="0">
                  <a:solidFill>
                    <a:srgbClr val="002060"/>
                  </a:solidFill>
                </a:rPr>
              </a:br>
              <a:r>
                <a:rPr lang="it-IT" altLang="it-IT" sz="1400" dirty="0">
                  <a:solidFill>
                    <a:srgbClr val="002060"/>
                  </a:solidFill>
                </a:rPr>
                <a:t>Doug </a:t>
              </a:r>
              <a:r>
                <a:rPr lang="it-IT" altLang="it-IT" sz="1400" dirty="0" err="1">
                  <a:solidFill>
                    <a:srgbClr val="002060"/>
                  </a:solidFill>
                </a:rPr>
                <a:t>Zuckerman</a:t>
              </a:r>
              <a:r>
                <a:rPr lang="it-IT" altLang="it-IT" sz="1400" dirty="0">
                  <a:solidFill>
                    <a:srgbClr val="002060"/>
                  </a:solidFill>
                </a:rPr>
                <a:t>, </a:t>
              </a:r>
              <a:r>
                <a:rPr lang="it-IT" altLang="it-IT" sz="1400" dirty="0" smtClean="0">
                  <a:solidFill>
                    <a:srgbClr val="002060"/>
                  </a:solidFill>
                </a:rPr>
                <a:t>COM</a:t>
              </a:r>
              <a:endParaRPr lang="it-IT" altLang="it-IT" sz="1400" dirty="0">
                <a:solidFill>
                  <a:srgbClr val="002060"/>
                </a:solidFill>
              </a:endParaRPr>
            </a:p>
            <a:p>
              <a:r>
                <a:rPr lang="it-IT" altLang="it-IT" sz="1400" dirty="0" smtClean="0">
                  <a:solidFill>
                    <a:srgbClr val="0070C0"/>
                  </a:solidFill>
                </a:rPr>
                <a:t>Scott </a:t>
              </a:r>
              <a:r>
                <a:rPr lang="it-IT" altLang="it-IT" sz="1400" dirty="0" err="1">
                  <a:solidFill>
                    <a:srgbClr val="0070C0"/>
                  </a:solidFill>
                </a:rPr>
                <a:t>Woodhouse</a:t>
              </a:r>
              <a:r>
                <a:rPr lang="it-IT" altLang="it-IT" sz="1400" dirty="0">
                  <a:solidFill>
                    <a:srgbClr val="0070C0"/>
                  </a:solidFill>
                </a:rPr>
                <a:t> (staff</a:t>
              </a:r>
              <a:r>
                <a:rPr lang="it-IT" altLang="it-IT" sz="1400" dirty="0" smtClean="0">
                  <a:solidFill>
                    <a:srgbClr val="0070C0"/>
                  </a:solidFill>
                </a:rPr>
                <a:t>)</a:t>
              </a:r>
            </a:p>
          </p:txBody>
        </p:sp>
        <p:sp>
          <p:nvSpPr>
            <p:cNvPr id="3" name="Rettangolo 2"/>
            <p:cNvSpPr/>
            <p:nvPr/>
          </p:nvSpPr>
          <p:spPr>
            <a:xfrm>
              <a:off x="131296" y="968844"/>
              <a:ext cx="2788905" cy="461665"/>
            </a:xfrm>
            <a:prstGeom prst="rect">
              <a:avLst/>
            </a:prstGeom>
            <a:solidFill>
              <a:srgbClr val="24CC28"/>
            </a:solidFill>
          </p:spPr>
          <p:txBody>
            <a:bodyPr wrap="none">
              <a:spAutoFit/>
            </a:bodyPr>
            <a:lstStyle/>
            <a:p>
              <a:r>
                <a:rPr lang="en-US" altLang="en-US" sz="2400" b="1" dirty="0" smtClean="0">
                  <a:ea typeface="ＭＳ Ｐゴシック" pitchFamily="34" charset="-128"/>
                </a:rPr>
                <a:t>FOOD ENGINEERING</a:t>
              </a:r>
              <a:endParaRPr lang="it-IT" sz="2400" b="1" dirty="0"/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893273" y="976161"/>
            <a:ext cx="1711109" cy="1747458"/>
            <a:chOff x="2972553" y="1153510"/>
            <a:chExt cx="1711109" cy="1747458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210" y="1153510"/>
              <a:ext cx="1211797" cy="1725270"/>
            </a:xfrm>
            <a:prstGeom prst="rect">
              <a:avLst/>
            </a:prstGeom>
            <a:solidFill>
              <a:srgbClr val="24CC28"/>
            </a:solidFill>
          </p:spPr>
        </p:pic>
        <p:sp>
          <p:nvSpPr>
            <p:cNvPr id="16" name="Rectangle 10"/>
            <p:cNvSpPr/>
            <p:nvPr/>
          </p:nvSpPr>
          <p:spPr>
            <a:xfrm>
              <a:off x="2972553" y="2316193"/>
              <a:ext cx="1711109" cy="584775"/>
            </a:xfrm>
            <a:prstGeom prst="rect">
              <a:avLst/>
            </a:prstGeom>
            <a:solidFill>
              <a:srgbClr val="24CC28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i="1" dirty="0" smtClean="0"/>
                <a:t>John </a:t>
              </a:r>
              <a:r>
                <a:rPr lang="en-US" sz="1600" b="1" i="1" dirty="0" err="1" smtClean="0"/>
                <a:t>Verboncoeur</a:t>
              </a:r>
              <a:endParaRPr lang="en-US" sz="1600" b="1" i="1" dirty="0" smtClean="0"/>
            </a:p>
            <a:p>
              <a:pPr algn="ctr"/>
              <a:r>
                <a:rPr lang="en-US" sz="1600" b="1" dirty="0" smtClean="0">
                  <a:solidFill>
                    <a:srgbClr val="002060"/>
                  </a:solidFill>
                </a:rPr>
                <a:t>CHAIR</a:t>
              </a:r>
              <a:endParaRPr lang="en-US" sz="1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6132419" y="1511642"/>
            <a:ext cx="1523200" cy="2107975"/>
            <a:chOff x="6105259" y="1575087"/>
            <a:chExt cx="1523200" cy="2107975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5259" y="1575087"/>
              <a:ext cx="1523200" cy="1523200"/>
            </a:xfrm>
            <a:prstGeom prst="rect">
              <a:avLst/>
            </a:prstGeom>
          </p:spPr>
        </p:pic>
        <p:sp>
          <p:nvSpPr>
            <p:cNvPr id="22" name="Rectangle 11"/>
            <p:cNvSpPr/>
            <p:nvPr/>
          </p:nvSpPr>
          <p:spPr>
            <a:xfrm>
              <a:off x="6105259" y="3098287"/>
              <a:ext cx="1523200" cy="584775"/>
            </a:xfrm>
            <a:prstGeom prst="rect">
              <a:avLst/>
            </a:prstGeom>
            <a:solidFill>
              <a:srgbClr val="10E010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 smtClean="0"/>
                <a:t>Eddie </a:t>
              </a:r>
              <a:r>
                <a:rPr lang="en-US" sz="1600" b="1" i="1" dirty="0" err="1" smtClean="0"/>
                <a:t>Custovic</a:t>
              </a:r>
              <a:endParaRPr lang="en-US" sz="1600" b="1" i="1" dirty="0" smtClean="0"/>
            </a:p>
            <a:p>
              <a:pPr algn="ctr"/>
              <a:r>
                <a:rPr lang="en-US" sz="1600" b="1" dirty="0" smtClean="0">
                  <a:solidFill>
                    <a:srgbClr val="002060"/>
                  </a:solidFill>
                </a:rPr>
                <a:t>YP REP</a:t>
              </a:r>
              <a:endParaRPr lang="en-US" sz="1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1031226" y="2877082"/>
            <a:ext cx="1435201" cy="1776962"/>
            <a:chOff x="1080424" y="3034842"/>
            <a:chExt cx="1435201" cy="1776962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322" y="3034842"/>
              <a:ext cx="1113405" cy="1670108"/>
            </a:xfrm>
            <a:prstGeom prst="rect">
              <a:avLst/>
            </a:prstGeom>
          </p:spPr>
        </p:pic>
        <p:sp>
          <p:nvSpPr>
            <p:cNvPr id="23" name="Rectangle 10"/>
            <p:cNvSpPr/>
            <p:nvPr/>
          </p:nvSpPr>
          <p:spPr>
            <a:xfrm>
              <a:off x="1080424" y="4227029"/>
              <a:ext cx="1435201" cy="584775"/>
            </a:xfrm>
            <a:prstGeom prst="rect">
              <a:avLst/>
            </a:prstGeom>
            <a:solidFill>
              <a:srgbClr val="24CC28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i="1" dirty="0" err="1" smtClean="0"/>
                <a:t>Damir</a:t>
              </a:r>
              <a:r>
                <a:rPr lang="en-US" sz="1600" b="1" i="1" dirty="0" smtClean="0"/>
                <a:t> </a:t>
              </a:r>
              <a:r>
                <a:rPr lang="en-US" sz="1600" b="1" i="1" dirty="0" err="1" smtClean="0"/>
                <a:t>Novosel</a:t>
              </a:r>
              <a:endParaRPr lang="en-US" sz="1600" b="1" i="1" dirty="0" smtClean="0"/>
            </a:p>
            <a:p>
              <a:pPr algn="ctr"/>
              <a:r>
                <a:rPr lang="en-US" sz="1600" b="1" dirty="0" smtClean="0">
                  <a:solidFill>
                    <a:srgbClr val="002060"/>
                  </a:solidFill>
                </a:rPr>
                <a:t>VICE CHAIR</a:t>
              </a:r>
              <a:endParaRPr lang="en-US" sz="1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05529" y="412231"/>
            <a:ext cx="4406212" cy="267632"/>
          </a:xfrm>
          <a:solidFill>
            <a:schemeClr val="accent1">
              <a:lumMod val="20000"/>
              <a:lumOff val="8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en-US" altLang="en-US" dirty="0">
                <a:solidFill>
                  <a:srgbClr val="002060"/>
                </a:solidFill>
                <a:ea typeface="ＭＳ Ｐゴシック" pitchFamily="34" charset="-128"/>
              </a:rPr>
              <a:t>2017 </a:t>
            </a:r>
            <a:r>
              <a:rPr lang="en-US" altLang="en-US" dirty="0" err="1" smtClean="0">
                <a:solidFill>
                  <a:srgbClr val="002060"/>
                </a:solidFill>
                <a:ea typeface="ＭＳ Ｐゴシック" pitchFamily="34" charset="-128"/>
              </a:rPr>
              <a:t>AdHoc</a:t>
            </a:r>
            <a:r>
              <a:rPr lang="en-US" altLang="en-US" dirty="0" smtClean="0">
                <a:solidFill>
                  <a:srgbClr val="002060"/>
                </a:solidFill>
                <a:ea typeface="ＭＳ Ｐゴシック" pitchFamily="34" charset="-128"/>
              </a:rPr>
              <a:t> Committee </a:t>
            </a:r>
            <a:r>
              <a:rPr lang="en-US" altLang="en-US" dirty="0">
                <a:solidFill>
                  <a:srgbClr val="002060"/>
                </a:solidFill>
                <a:ea typeface="ＭＳ Ｐゴシック" pitchFamily="34" charset="-128"/>
              </a:rPr>
              <a:t>on the </a:t>
            </a:r>
            <a:r>
              <a:rPr lang="en-US" altLang="en-US" dirty="0" smtClean="0">
                <a:solidFill>
                  <a:srgbClr val="002060"/>
                </a:solidFill>
                <a:ea typeface="ＭＳ Ｐゴシック" pitchFamily="34" charset="-128"/>
              </a:rPr>
              <a:t>Topic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5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7646442" y="1200799"/>
            <a:ext cx="1401081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1600" b="1" dirty="0" smtClean="0">
                <a:solidFill>
                  <a:srgbClr val="002060"/>
                </a:solidFill>
                <a:ea typeface="ＭＳ Ｐゴシック" pitchFamily="34" charset="-128"/>
              </a:rPr>
              <a:t>CHALLENGES</a:t>
            </a:r>
          </a:p>
          <a:p>
            <a:pPr algn="ctr"/>
            <a:endParaRPr lang="en-US" altLang="en-US" sz="1600" b="1" dirty="0">
              <a:ea typeface="ＭＳ Ｐゴシック" pitchFamily="34" charset="-128"/>
            </a:endParaRPr>
          </a:p>
          <a:p>
            <a:pPr algn="ctr"/>
            <a:r>
              <a:rPr lang="en-US" altLang="en-US" sz="1600" b="1" dirty="0" smtClean="0">
                <a:ea typeface="ＭＳ Ｐゴシック" pitchFamily="34" charset="-128"/>
              </a:rPr>
              <a:t>New Routes</a:t>
            </a:r>
          </a:p>
          <a:p>
            <a:pPr algn="ctr"/>
            <a:r>
              <a:rPr lang="en-US" sz="1600" b="1" dirty="0" smtClean="0">
                <a:ea typeface="ＭＳ Ｐゴシック" pitchFamily="34" charset="-128"/>
              </a:rPr>
              <a:t>Oil and Gas</a:t>
            </a:r>
          </a:p>
          <a:p>
            <a:pPr algn="ctr"/>
            <a:r>
              <a:rPr lang="en-US" sz="1600" b="1" dirty="0" smtClean="0">
                <a:ea typeface="ＭＳ Ｐゴシック" pitchFamily="34" charset="-128"/>
              </a:rPr>
              <a:t>Environment</a:t>
            </a:r>
          </a:p>
          <a:p>
            <a:pPr algn="ctr"/>
            <a:r>
              <a:rPr lang="en-US" sz="1600" b="1" dirty="0" smtClean="0">
                <a:ea typeface="ＭＳ Ｐゴシック" pitchFamily="34" charset="-128"/>
              </a:rPr>
              <a:t>Social</a:t>
            </a:r>
          </a:p>
          <a:p>
            <a:pPr algn="ctr"/>
            <a:r>
              <a:rPr lang="en-US" sz="1600" b="1" dirty="0" smtClean="0">
                <a:ea typeface="ＭＳ Ｐゴシック" pitchFamily="34" charset="-128"/>
              </a:rPr>
              <a:t>Public Policy</a:t>
            </a:r>
          </a:p>
          <a:p>
            <a:pPr algn="ctr"/>
            <a:r>
              <a:rPr lang="en-US" sz="1600" b="1" dirty="0" smtClean="0">
                <a:ea typeface="ＭＳ Ｐゴシック" pitchFamily="34" charset="-128"/>
              </a:rPr>
              <a:t>Technology</a:t>
            </a:r>
          </a:p>
          <a:p>
            <a:pPr algn="ctr"/>
            <a:r>
              <a:rPr lang="en-US" sz="1600" b="1" dirty="0" smtClean="0">
                <a:ea typeface="ＭＳ Ｐゴシック" pitchFamily="34" charset="-128"/>
              </a:rPr>
              <a:t>Science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514449" y="398884"/>
            <a:ext cx="7053740" cy="4196839"/>
            <a:chOff x="414439" y="398884"/>
            <a:chExt cx="7053740" cy="4196839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2449" y="3405766"/>
              <a:ext cx="1465730" cy="1189957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439" y="1959416"/>
              <a:ext cx="1613538" cy="261318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Immagin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439" y="398884"/>
              <a:ext cx="1613537" cy="156053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977" y="398885"/>
              <a:ext cx="5440202" cy="3006881"/>
            </a:xfrm>
            <a:prstGeom prst="rect">
              <a:avLst/>
            </a:prstGeom>
          </p:spPr>
        </p:pic>
        <p:sp>
          <p:nvSpPr>
            <p:cNvPr id="11" name="Rettangolo 10"/>
            <p:cNvSpPr/>
            <p:nvPr/>
          </p:nvSpPr>
          <p:spPr>
            <a:xfrm>
              <a:off x="554073" y="1820844"/>
              <a:ext cx="6808205" cy="5847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i="1" dirty="0" smtClean="0">
                  <a:solidFill>
                    <a:srgbClr val="0070C0"/>
                  </a:solidFill>
                  <a:ea typeface="ＭＳ Ｐゴシック" pitchFamily="34" charset="-128"/>
                </a:rPr>
                <a:t>IEEE IN </a:t>
              </a:r>
              <a:r>
                <a:rPr lang="en-US" altLang="en-US" sz="3200" b="1" dirty="0" smtClean="0">
                  <a:solidFill>
                    <a:srgbClr val="002060"/>
                  </a:solidFill>
                  <a:ea typeface="ＭＳ Ｐゴシック" pitchFamily="34" charset="-128"/>
                </a:rPr>
                <a:t>THE NORTH AND SOUTH POLES</a:t>
              </a:r>
              <a:endParaRPr lang="it-IT" sz="3200" b="1" dirty="0">
                <a:solidFill>
                  <a:srgbClr val="002060"/>
                </a:solidFill>
              </a:endParaRPr>
            </a:p>
          </p:txBody>
        </p:sp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977" y="3405766"/>
              <a:ext cx="1930199" cy="1189956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177" y="3405766"/>
              <a:ext cx="2044272" cy="11899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205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5" name="Gruppo 4"/>
          <p:cNvGrpSpPr/>
          <p:nvPr/>
        </p:nvGrpSpPr>
        <p:grpSpPr>
          <a:xfrm>
            <a:off x="2671187" y="839774"/>
            <a:ext cx="3596241" cy="3965018"/>
            <a:chOff x="2671187" y="839774"/>
            <a:chExt cx="3596241" cy="3965018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2845635" y="1430632"/>
              <a:ext cx="3247347" cy="3374160"/>
            </a:xfrm>
            <a:prstGeom prst="rect">
              <a:avLst/>
            </a:prstGeom>
            <a:solidFill>
              <a:srgbClr val="F2F7FC"/>
            </a:solidFill>
            <a:ln w="38100">
              <a:solidFill>
                <a:srgbClr val="00B0F0"/>
              </a:solidFill>
            </a:ln>
          </p:spPr>
          <p:txBody>
            <a:bodyPr vert="horz" lIns="91440" tIns="45720" rIns="91440" bIns="45720" rtlCol="0" anchor="b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550" b="1" i="0" kern="1200">
                  <a:solidFill>
                    <a:srgbClr val="0066A1"/>
                  </a:solidFill>
                  <a:latin typeface="Calibri" charset="0"/>
                  <a:ea typeface="Calibri" charset="0"/>
                  <a:cs typeface="Calibri" charset="0"/>
                </a:defRPr>
              </a:lvl1pPr>
            </a:lstStyle>
            <a:p>
              <a:pPr algn="just"/>
              <a:endParaRPr lang="en-US" sz="1400" dirty="0">
                <a:solidFill>
                  <a:srgbClr val="002060"/>
                </a:solidFill>
                <a:ea typeface="ＭＳ Ｐゴシック" pitchFamily="34" charset="-128"/>
              </a:endParaRPr>
            </a:p>
            <a:p>
              <a:r>
                <a:rPr lang="it-IT" altLang="it-IT" sz="1400" dirty="0" smtClean="0">
                  <a:solidFill>
                    <a:schemeClr val="tx1"/>
                  </a:solidFill>
                </a:rPr>
                <a:t>Adriano </a:t>
              </a:r>
              <a:r>
                <a:rPr lang="it-IT" altLang="it-IT" sz="1400" dirty="0" err="1">
                  <a:solidFill>
                    <a:schemeClr val="tx1"/>
                  </a:solidFill>
                </a:rPr>
                <a:t>Camps</a:t>
              </a:r>
              <a:r>
                <a:rPr lang="it-IT" altLang="it-IT" sz="1400" dirty="0">
                  <a:solidFill>
                    <a:schemeClr val="tx1"/>
                  </a:solidFill>
                </a:rPr>
                <a:t> </a:t>
              </a:r>
              <a:r>
                <a:rPr lang="it-IT" altLang="it-IT" sz="1400" dirty="0" smtClean="0">
                  <a:solidFill>
                    <a:schemeClr val="tx1"/>
                  </a:solidFill>
                </a:rPr>
                <a:t>(Chair</a:t>
              </a:r>
              <a:r>
                <a:rPr lang="it-IT" altLang="it-IT" sz="1400" dirty="0">
                  <a:solidFill>
                    <a:schemeClr val="tx1"/>
                  </a:solidFill>
                </a:rPr>
                <a:t>), GRS</a:t>
              </a:r>
              <a:br>
                <a:rPr lang="it-IT" altLang="it-IT" sz="1400" dirty="0">
                  <a:solidFill>
                    <a:schemeClr val="tx1"/>
                  </a:solidFill>
                </a:rPr>
              </a:br>
              <a:r>
                <a:rPr lang="en-US" altLang="it-IT" sz="1400" dirty="0" err="1">
                  <a:solidFill>
                    <a:srgbClr val="0070C0"/>
                  </a:solidFill>
                </a:rPr>
                <a:t>Rafal</a:t>
              </a:r>
              <a:r>
                <a:rPr lang="en-US" altLang="it-IT" sz="1400" dirty="0">
                  <a:solidFill>
                    <a:srgbClr val="0070C0"/>
                  </a:solidFill>
                </a:rPr>
                <a:t> </a:t>
              </a:r>
              <a:r>
                <a:rPr lang="en-US" altLang="it-IT" sz="1400" dirty="0" err="1" smtClean="0">
                  <a:solidFill>
                    <a:srgbClr val="0070C0"/>
                  </a:solidFill>
                </a:rPr>
                <a:t>Sliz</a:t>
              </a:r>
              <a:r>
                <a:rPr lang="en-US" altLang="it-IT" sz="1400" dirty="0" smtClean="0">
                  <a:solidFill>
                    <a:srgbClr val="0070C0"/>
                  </a:solidFill>
                </a:rPr>
                <a:t>, YP Rep </a:t>
              </a:r>
            </a:p>
            <a:p>
              <a:r>
                <a:rPr lang="en-US" altLang="it-IT" sz="1400" dirty="0">
                  <a:solidFill>
                    <a:srgbClr val="0070C0"/>
                  </a:solidFill>
                </a:rPr>
                <a:t>Samarth </a:t>
              </a:r>
              <a:r>
                <a:rPr lang="en-US" altLang="it-IT" sz="1400" dirty="0" err="1" smtClean="0">
                  <a:solidFill>
                    <a:srgbClr val="0070C0"/>
                  </a:solidFill>
                </a:rPr>
                <a:t>Deo</a:t>
              </a:r>
              <a:r>
                <a:rPr lang="en-US" altLang="it-IT" sz="1400" dirty="0" smtClean="0">
                  <a:solidFill>
                    <a:srgbClr val="0070C0"/>
                  </a:solidFill>
                </a:rPr>
                <a:t>, YP Rep</a:t>
              </a:r>
              <a:endParaRPr lang="en-US" altLang="it-IT" sz="1400" dirty="0">
                <a:solidFill>
                  <a:srgbClr val="0070C0"/>
                </a:solidFill>
              </a:endParaRPr>
            </a:p>
            <a:p>
              <a:r>
                <a:rPr lang="it-IT" altLang="it-IT" sz="1400" dirty="0" smtClean="0">
                  <a:solidFill>
                    <a:srgbClr val="002060"/>
                  </a:solidFill>
                </a:rPr>
                <a:t>Claudio </a:t>
              </a:r>
              <a:r>
                <a:rPr lang="it-IT" altLang="it-IT" sz="1400" dirty="0">
                  <a:solidFill>
                    <a:srgbClr val="002060"/>
                  </a:solidFill>
                </a:rPr>
                <a:t>R. </a:t>
              </a:r>
              <a:r>
                <a:rPr lang="it-IT" altLang="it-IT" sz="1400" dirty="0" err="1">
                  <a:solidFill>
                    <a:srgbClr val="002060"/>
                  </a:solidFill>
                </a:rPr>
                <a:t>Brito</a:t>
              </a:r>
              <a:r>
                <a:rPr lang="it-IT" altLang="it-IT" sz="1400" dirty="0">
                  <a:solidFill>
                    <a:srgbClr val="002060"/>
                  </a:solidFill>
                </a:rPr>
                <a:t>, EDU</a:t>
              </a:r>
              <a:br>
                <a:rPr lang="it-IT" altLang="it-IT" sz="1400" dirty="0">
                  <a:solidFill>
                    <a:srgbClr val="002060"/>
                  </a:solidFill>
                </a:rPr>
              </a:br>
              <a:r>
                <a:rPr lang="it-IT" altLang="it-IT" sz="1400" dirty="0" smtClean="0">
                  <a:solidFill>
                    <a:srgbClr val="002060"/>
                  </a:solidFill>
                </a:rPr>
                <a:t>Paul </a:t>
              </a:r>
              <a:r>
                <a:rPr lang="it-IT" altLang="it-IT" sz="1400" dirty="0">
                  <a:solidFill>
                    <a:srgbClr val="002060"/>
                  </a:solidFill>
                </a:rPr>
                <a:t>M Cunningham, SSIT</a:t>
              </a:r>
              <a:br>
                <a:rPr lang="it-IT" altLang="it-IT" sz="1400" dirty="0">
                  <a:solidFill>
                    <a:srgbClr val="002060"/>
                  </a:solidFill>
                </a:rPr>
              </a:br>
              <a:r>
                <a:rPr lang="it-IT" altLang="it-IT" sz="1400" dirty="0">
                  <a:solidFill>
                    <a:srgbClr val="002060"/>
                  </a:solidFill>
                </a:rPr>
                <a:t>Teresa Pace, AES</a:t>
              </a:r>
              <a:br>
                <a:rPr lang="it-IT" altLang="it-IT" sz="1400" dirty="0">
                  <a:solidFill>
                    <a:srgbClr val="002060"/>
                  </a:solidFill>
                </a:rPr>
              </a:br>
              <a:r>
                <a:rPr lang="it-IT" altLang="en-US" sz="1400" dirty="0">
                  <a:solidFill>
                    <a:srgbClr val="002060"/>
                  </a:solidFill>
                  <a:cs typeface="Arial" panose="020B0604020202020204" pitchFamily="34" charset="0"/>
                </a:rPr>
                <a:t>Javier </a:t>
              </a:r>
              <a:r>
                <a:rPr lang="it-IT" altLang="en-US" sz="1400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Gozalvez</a:t>
              </a:r>
              <a:r>
                <a:rPr lang="it-IT" altLang="en-US" sz="1400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it-IT" altLang="en-US" sz="1400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Sempere</a:t>
              </a:r>
              <a:r>
                <a:rPr lang="it-IT" altLang="en-US" sz="1400" dirty="0">
                  <a:solidFill>
                    <a:srgbClr val="002060"/>
                  </a:solidFill>
                  <a:cs typeface="Arial" panose="020B0604020202020204" pitchFamily="34" charset="0"/>
                </a:rPr>
                <a:t>, VT</a:t>
              </a:r>
            </a:p>
            <a:p>
              <a:r>
                <a:rPr lang="it-IT" altLang="it-IT" sz="1400" dirty="0" err="1" smtClean="0">
                  <a:solidFill>
                    <a:srgbClr val="002060"/>
                  </a:solidFill>
                </a:rPr>
                <a:t>Christoph</a:t>
              </a:r>
              <a:r>
                <a:rPr lang="it-IT" altLang="it-IT" sz="1400" dirty="0" smtClean="0">
                  <a:solidFill>
                    <a:srgbClr val="002060"/>
                  </a:solidFill>
                </a:rPr>
                <a:t> </a:t>
              </a:r>
              <a:r>
                <a:rPr lang="it-IT" altLang="it-IT" sz="1400" dirty="0" err="1" smtClean="0">
                  <a:solidFill>
                    <a:srgbClr val="002060"/>
                  </a:solidFill>
                </a:rPr>
                <a:t>Waldamann</a:t>
              </a:r>
              <a:r>
                <a:rPr lang="it-IT" altLang="it-IT" sz="1400" dirty="0" smtClean="0">
                  <a:solidFill>
                    <a:srgbClr val="002060"/>
                  </a:solidFill>
                </a:rPr>
                <a:t>, SEN</a:t>
              </a:r>
            </a:p>
            <a:p>
              <a:r>
                <a:rPr lang="it-IT" altLang="it-IT" sz="1400" dirty="0">
                  <a:solidFill>
                    <a:srgbClr val="002060"/>
                  </a:solidFill>
                </a:rPr>
                <a:t>Daniel </a:t>
              </a:r>
              <a:r>
                <a:rPr lang="it-IT" altLang="it-IT" sz="1400" dirty="0" err="1">
                  <a:solidFill>
                    <a:srgbClr val="002060"/>
                  </a:solidFill>
                </a:rPr>
                <a:t>Zeng</a:t>
              </a:r>
              <a:r>
                <a:rPr lang="it-IT" altLang="it-IT" sz="1400" dirty="0">
                  <a:solidFill>
                    <a:srgbClr val="002060"/>
                  </a:solidFill>
                </a:rPr>
                <a:t>, </a:t>
              </a:r>
              <a:r>
                <a:rPr lang="it-IT" altLang="it-IT" sz="1400" dirty="0" smtClean="0">
                  <a:solidFill>
                    <a:srgbClr val="002060"/>
                  </a:solidFill>
                </a:rPr>
                <a:t>ITS</a:t>
              </a:r>
              <a:r>
                <a:rPr lang="it-IT" altLang="it-IT" sz="1400" dirty="0">
                  <a:solidFill>
                    <a:srgbClr val="002060"/>
                  </a:solidFill>
                </a:rPr>
                <a:t/>
              </a:r>
              <a:br>
                <a:rPr lang="it-IT" altLang="it-IT" sz="1400" dirty="0">
                  <a:solidFill>
                    <a:srgbClr val="002060"/>
                  </a:solidFill>
                </a:rPr>
              </a:br>
              <a:r>
                <a:rPr lang="it-IT" altLang="it-IT" sz="1400" dirty="0" err="1" smtClean="0">
                  <a:solidFill>
                    <a:srgbClr val="0070C0"/>
                  </a:solidFill>
                </a:rPr>
                <a:t>Kristen</a:t>
              </a:r>
              <a:r>
                <a:rPr lang="it-IT" altLang="it-IT" sz="1400" dirty="0" smtClean="0">
                  <a:solidFill>
                    <a:srgbClr val="0070C0"/>
                  </a:solidFill>
                </a:rPr>
                <a:t> </a:t>
              </a:r>
              <a:r>
                <a:rPr lang="it-IT" altLang="it-IT" sz="1400" dirty="0">
                  <a:solidFill>
                    <a:srgbClr val="0070C0"/>
                  </a:solidFill>
                </a:rPr>
                <a:t>Russell (staff</a:t>
              </a:r>
              <a:r>
                <a:rPr lang="it-IT" altLang="it-IT" sz="1400" dirty="0" smtClean="0">
                  <a:solidFill>
                    <a:srgbClr val="0070C0"/>
                  </a:solidFill>
                </a:rPr>
                <a:t>)</a:t>
              </a:r>
            </a:p>
            <a:p>
              <a:endParaRPr lang="it-IT" altLang="it-IT" sz="1400" dirty="0" smtClean="0">
                <a:solidFill>
                  <a:srgbClr val="0070C0"/>
                </a:solidFill>
              </a:endParaRPr>
            </a:p>
            <a:p>
              <a:r>
                <a:rPr lang="en-US" altLang="it-IT" sz="1400" u="sng" dirty="0" smtClean="0">
                  <a:solidFill>
                    <a:srgbClr val="002060"/>
                  </a:solidFill>
                </a:rPr>
                <a:t>STEERING GROUP:</a:t>
              </a:r>
              <a:endParaRPr lang="en-US" altLang="it-IT" sz="1400" dirty="0">
                <a:solidFill>
                  <a:srgbClr val="002060"/>
                </a:solidFill>
              </a:endParaRPr>
            </a:p>
            <a:p>
              <a:r>
                <a:rPr lang="en-US" altLang="en-US" sz="1200" dirty="0">
                  <a:solidFill>
                    <a:schemeClr val="tx1"/>
                  </a:solidFill>
                  <a:cs typeface="Arial" panose="020B0604020202020204" pitchFamily="34" charset="0"/>
                </a:rPr>
                <a:t>William J. Emery (U. Colorado, Boulder, USA)</a:t>
              </a:r>
            </a:p>
            <a:p>
              <a:r>
                <a:rPr lang="en-US" altLang="en-US" sz="12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Al </a:t>
              </a:r>
              <a:r>
                <a:rPr lang="en-US" altLang="en-US" sz="1200" dirty="0">
                  <a:solidFill>
                    <a:schemeClr val="tx1"/>
                  </a:solidFill>
                  <a:cs typeface="Arial" panose="020B0604020202020204" pitchFamily="34" charset="0"/>
                </a:rPr>
                <a:t>Dunlop (</a:t>
              </a:r>
              <a:r>
                <a:rPr lang="en-US" sz="1200" dirty="0">
                  <a:solidFill>
                    <a:schemeClr val="tx1"/>
                  </a:solidFill>
                  <a:cs typeface="Arial" panose="020B0604020202020204" pitchFamily="34" charset="0"/>
                </a:rPr>
                <a:t>Crossbow Consulting, LLC, USA)</a:t>
              </a:r>
              <a:endParaRPr lang="en-US" altLang="en-US" sz="1200" dirty="0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r>
                <a:rPr lang="it-IT" altLang="en-US" sz="12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Antonio </a:t>
              </a:r>
              <a:r>
                <a:rPr lang="it-IT" altLang="en-US" sz="1200" dirty="0" err="1">
                  <a:solidFill>
                    <a:schemeClr val="tx1"/>
                  </a:solidFill>
                  <a:cs typeface="Arial" panose="020B0604020202020204" pitchFamily="34" charset="0"/>
                </a:rPr>
                <a:t>Quesada</a:t>
              </a:r>
              <a:r>
                <a:rPr lang="it-IT" altLang="en-US" sz="1200" dirty="0">
                  <a:solidFill>
                    <a:schemeClr val="tx1"/>
                  </a:solidFill>
                  <a:cs typeface="Arial" panose="020B0604020202020204" pitchFamily="34" charset="0"/>
                </a:rPr>
                <a:t> (U. </a:t>
              </a:r>
              <a:r>
                <a:rPr lang="it-IT" altLang="en-US" sz="1200" dirty="0" err="1">
                  <a:solidFill>
                    <a:schemeClr val="tx1"/>
                  </a:solidFill>
                  <a:cs typeface="Arial" panose="020B0604020202020204" pitchFamily="34" charset="0"/>
                </a:rPr>
                <a:t>Autónoma</a:t>
              </a:r>
              <a:r>
                <a:rPr lang="it-IT" altLang="en-US" sz="12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it-IT" altLang="en-US" sz="12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Madrid, </a:t>
              </a:r>
              <a:r>
                <a:rPr lang="it-IT" altLang="en-US" sz="1200" dirty="0" err="1" smtClean="0">
                  <a:solidFill>
                    <a:schemeClr val="tx1"/>
                  </a:solidFill>
                  <a:cs typeface="Arial" panose="020B0604020202020204" pitchFamily="34" charset="0"/>
                </a:rPr>
                <a:t>Spain</a:t>
              </a:r>
              <a:r>
                <a:rPr lang="it-IT" altLang="en-US" sz="1200" dirty="0">
                  <a:solidFill>
                    <a:schemeClr val="tx1"/>
                  </a:solidFill>
                  <a:cs typeface="Arial" panose="020B0604020202020204" pitchFamily="34" charset="0"/>
                </a:rPr>
                <a:t>)</a:t>
              </a:r>
            </a:p>
            <a:p>
              <a:r>
                <a:rPr lang="en-US" altLang="en-US" sz="1200" dirty="0" err="1" smtClean="0">
                  <a:solidFill>
                    <a:schemeClr val="tx1"/>
                  </a:solidFill>
                  <a:cs typeface="Arial" panose="020B0604020202020204" pitchFamily="34" charset="0"/>
                </a:rPr>
                <a:t>Yubao</a:t>
              </a:r>
              <a:r>
                <a:rPr lang="en-US" altLang="en-US" sz="12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1200" dirty="0" err="1">
                  <a:solidFill>
                    <a:schemeClr val="tx1"/>
                  </a:solidFill>
                  <a:cs typeface="Arial" panose="020B0604020202020204" pitchFamily="34" charset="0"/>
                </a:rPr>
                <a:t>Qiu</a:t>
              </a:r>
              <a:r>
                <a:rPr lang="en-US" altLang="en-US" sz="1200" dirty="0">
                  <a:solidFill>
                    <a:schemeClr val="tx1"/>
                  </a:solidFill>
                  <a:cs typeface="Arial" panose="020B0604020202020204" pitchFamily="34" charset="0"/>
                </a:rPr>
                <a:t> (RADI, Chinese Academy of </a:t>
              </a:r>
              <a:r>
                <a:rPr lang="en-US" altLang="en-US" sz="12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Sciences)</a:t>
              </a:r>
              <a:endParaRPr lang="en-US" altLang="en-US" sz="1200" dirty="0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r>
                <a:rPr lang="es-ES" altLang="en-US" sz="12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Julie </a:t>
              </a:r>
              <a:r>
                <a:rPr lang="es-ES" altLang="en-US" sz="1200" dirty="0">
                  <a:solidFill>
                    <a:schemeClr val="tx1"/>
                  </a:solidFill>
                  <a:cs typeface="Arial" panose="020B0604020202020204" pitchFamily="34" charset="0"/>
                </a:rPr>
                <a:t>Friddell (U. Waterloo, Canada)</a:t>
              </a:r>
            </a:p>
            <a:p>
              <a:r>
                <a:rPr lang="es-ES" altLang="en-US" sz="12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Tony </a:t>
              </a:r>
              <a:r>
                <a:rPr lang="es-ES" altLang="en-US" sz="1200" dirty="0">
                  <a:solidFill>
                    <a:schemeClr val="tx1"/>
                  </a:solidFill>
                  <a:cs typeface="Arial" panose="020B0604020202020204" pitchFamily="34" charset="0"/>
                </a:rPr>
                <a:t>Milne (UNSW, </a:t>
              </a:r>
              <a:r>
                <a:rPr lang="es-ES" altLang="en-US" sz="12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Australia),GRS </a:t>
              </a:r>
              <a:r>
                <a:rPr lang="es-ES" altLang="en-US" sz="1200" dirty="0">
                  <a:solidFill>
                    <a:schemeClr val="tx1"/>
                  </a:solidFill>
                  <a:cs typeface="Arial" panose="020B0604020202020204" pitchFamily="34" charset="0"/>
                </a:rPr>
                <a:t>liason to GEO</a:t>
              </a:r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2671187" y="839774"/>
              <a:ext cx="3596241" cy="461665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>
              <a:spAutoFit/>
            </a:bodyPr>
            <a:lstStyle/>
            <a:p>
              <a:r>
                <a:rPr lang="en-US" altLang="en-US" sz="2400" b="1" dirty="0" smtClean="0">
                  <a:ea typeface="ＭＳ Ｐゴシック" pitchFamily="34" charset="-128"/>
                </a:rPr>
                <a:t>NORTH AND SOUTH POLES</a:t>
              </a:r>
              <a:endParaRPr lang="it-IT" sz="2400" b="1" dirty="0"/>
            </a:p>
          </p:txBody>
        </p:sp>
      </p:grpSp>
      <p:grpSp>
        <p:nvGrpSpPr>
          <p:cNvPr id="14" name="Group 17"/>
          <p:cNvGrpSpPr/>
          <p:nvPr/>
        </p:nvGrpSpPr>
        <p:grpSpPr>
          <a:xfrm>
            <a:off x="6319937" y="1570685"/>
            <a:ext cx="1482072" cy="2187192"/>
            <a:chOff x="4326581" y="1444078"/>
            <a:chExt cx="1482072" cy="2187192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881" y="1444078"/>
              <a:ext cx="1059473" cy="1587528"/>
            </a:xfrm>
            <a:prstGeom prst="rect">
              <a:avLst/>
            </a:prstGeom>
          </p:spPr>
        </p:pic>
        <p:sp>
          <p:nvSpPr>
            <p:cNvPr id="17" name="Rectangle 12"/>
            <p:cNvSpPr/>
            <p:nvPr/>
          </p:nvSpPr>
          <p:spPr>
            <a:xfrm>
              <a:off x="4326581" y="3046495"/>
              <a:ext cx="1482072" cy="584775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i="1" dirty="0" smtClean="0"/>
                <a:t>Adriano Camps</a:t>
              </a:r>
            </a:p>
            <a:p>
              <a:pPr algn="ctr"/>
              <a:r>
                <a:rPr lang="en-US" sz="1600" b="1" dirty="0" smtClean="0">
                  <a:solidFill>
                    <a:srgbClr val="002060"/>
                  </a:solidFill>
                </a:rPr>
                <a:t>CHAIR</a:t>
              </a:r>
              <a:endParaRPr lang="en-US" sz="1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991892" y="2794403"/>
            <a:ext cx="1342174" cy="1927941"/>
            <a:chOff x="7334705" y="1362502"/>
            <a:chExt cx="1342174" cy="1927941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4705" y="1362502"/>
              <a:ext cx="1342174" cy="1342174"/>
            </a:xfrm>
            <a:prstGeom prst="rect">
              <a:avLst/>
            </a:prstGeom>
          </p:spPr>
        </p:pic>
        <p:sp>
          <p:nvSpPr>
            <p:cNvPr id="24" name="Rectangle 11"/>
            <p:cNvSpPr/>
            <p:nvPr/>
          </p:nvSpPr>
          <p:spPr>
            <a:xfrm>
              <a:off x="7334705" y="2705668"/>
              <a:ext cx="1342174" cy="584775"/>
            </a:xfrm>
            <a:prstGeom prst="rect">
              <a:avLst/>
            </a:prstGeom>
            <a:solidFill>
              <a:srgbClr val="009FDA"/>
            </a:solidFill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 smtClean="0"/>
                <a:t>Samarth </a:t>
              </a:r>
              <a:r>
                <a:rPr lang="en-US" sz="1600" b="1" i="1" dirty="0" err="1" smtClean="0"/>
                <a:t>Deo</a:t>
              </a:r>
              <a:endParaRPr lang="en-US" sz="1600" b="1" i="1" dirty="0" smtClean="0"/>
            </a:p>
            <a:p>
              <a:pPr algn="ctr"/>
              <a:r>
                <a:rPr lang="en-US" sz="1600" b="1" dirty="0" smtClean="0">
                  <a:solidFill>
                    <a:srgbClr val="002060"/>
                  </a:solidFill>
                </a:rPr>
                <a:t>YP REP</a:t>
              </a:r>
              <a:endParaRPr lang="en-US" sz="1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3"/>
          <p:cNvGrpSpPr/>
          <p:nvPr/>
        </p:nvGrpSpPr>
        <p:grpSpPr>
          <a:xfrm>
            <a:off x="991892" y="805895"/>
            <a:ext cx="1349636" cy="1850942"/>
            <a:chOff x="3333748" y="1571837"/>
            <a:chExt cx="1461700" cy="2136778"/>
          </a:xfrm>
        </p:grpSpPr>
        <p:sp>
          <p:nvSpPr>
            <p:cNvPr id="26" name="Rectangle 11"/>
            <p:cNvSpPr/>
            <p:nvPr/>
          </p:nvSpPr>
          <p:spPr>
            <a:xfrm>
              <a:off x="3333748" y="3033535"/>
              <a:ext cx="1461698" cy="675080"/>
            </a:xfrm>
            <a:prstGeom prst="rect">
              <a:avLst/>
            </a:prstGeom>
            <a:solidFill>
              <a:srgbClr val="009FDA"/>
            </a:solidFill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 err="1" smtClean="0"/>
                <a:t>Rafal</a:t>
              </a:r>
              <a:r>
                <a:rPr lang="en-US" sz="1600" b="1" i="1" dirty="0" smtClean="0"/>
                <a:t> </a:t>
              </a:r>
              <a:r>
                <a:rPr lang="en-US" sz="1600" b="1" i="1" dirty="0" err="1" smtClean="0"/>
                <a:t>Sliz</a:t>
              </a:r>
              <a:r>
                <a:rPr lang="en-US" sz="1600" b="1" i="1" dirty="0" smtClean="0"/>
                <a:t> </a:t>
              </a:r>
            </a:p>
            <a:p>
              <a:pPr algn="ctr"/>
              <a:r>
                <a:rPr lang="en-US" sz="1600" b="1" dirty="0" smtClean="0">
                  <a:solidFill>
                    <a:srgbClr val="002060"/>
                  </a:solidFill>
                </a:rPr>
                <a:t>YP REP</a:t>
              </a:r>
              <a:endParaRPr lang="en-US" sz="1600" b="1" dirty="0">
                <a:solidFill>
                  <a:srgbClr val="002060"/>
                </a:solidFill>
              </a:endParaRPr>
            </a:p>
          </p:txBody>
        </p:sp>
        <p:pic>
          <p:nvPicPr>
            <p:cNvPr id="27" name="Picture 22" descr="rafal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3750" y="1571837"/>
              <a:ext cx="1461698" cy="1461698"/>
            </a:xfrm>
            <a:prstGeom prst="rect">
              <a:avLst/>
            </a:prstGeom>
          </p:spPr>
        </p:pic>
      </p:grpSp>
      <p:sp>
        <p:nvSpPr>
          <p:cNvPr id="28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05529" y="412231"/>
            <a:ext cx="4406212" cy="267632"/>
          </a:xfrm>
          <a:solidFill>
            <a:schemeClr val="accent1">
              <a:lumMod val="20000"/>
              <a:lumOff val="8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en-US" altLang="en-US" dirty="0">
                <a:solidFill>
                  <a:srgbClr val="002060"/>
                </a:solidFill>
                <a:ea typeface="ＭＳ Ｐゴシック" pitchFamily="34" charset="-128"/>
              </a:rPr>
              <a:t>2017 </a:t>
            </a:r>
            <a:r>
              <a:rPr lang="en-US" altLang="en-US" dirty="0" err="1" smtClean="0">
                <a:solidFill>
                  <a:srgbClr val="002060"/>
                </a:solidFill>
                <a:ea typeface="ＭＳ Ｐゴシック" pitchFamily="34" charset="-128"/>
              </a:rPr>
              <a:t>AdHoc</a:t>
            </a:r>
            <a:r>
              <a:rPr lang="en-US" altLang="en-US" dirty="0" smtClean="0">
                <a:solidFill>
                  <a:srgbClr val="002060"/>
                </a:solidFill>
                <a:ea typeface="ＭＳ Ｐゴシック" pitchFamily="34" charset="-128"/>
              </a:rPr>
              <a:t> Committee </a:t>
            </a:r>
            <a:r>
              <a:rPr lang="en-US" altLang="en-US" dirty="0">
                <a:solidFill>
                  <a:srgbClr val="002060"/>
                </a:solidFill>
                <a:ea typeface="ＭＳ Ｐゴシック" pitchFamily="34" charset="-128"/>
              </a:rPr>
              <a:t>on the </a:t>
            </a:r>
            <a:r>
              <a:rPr lang="en-US" altLang="en-US" dirty="0" smtClean="0">
                <a:solidFill>
                  <a:srgbClr val="002060"/>
                </a:solidFill>
                <a:ea typeface="ＭＳ Ｐゴシック" pitchFamily="34" charset="-128"/>
              </a:rPr>
              <a:t>Topic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9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16" name="Gruppo 15"/>
          <p:cNvGrpSpPr/>
          <p:nvPr/>
        </p:nvGrpSpPr>
        <p:grpSpPr>
          <a:xfrm>
            <a:off x="467721" y="377889"/>
            <a:ext cx="6551579" cy="4216507"/>
            <a:chOff x="419265" y="401701"/>
            <a:chExt cx="6551579" cy="4216507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636" y="401701"/>
              <a:ext cx="3966102" cy="2509530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737" y="401701"/>
              <a:ext cx="1045107" cy="1321017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61" y="2911232"/>
              <a:ext cx="3390662" cy="1706976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723" y="2982904"/>
              <a:ext cx="3123121" cy="1635304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588" y="401701"/>
              <a:ext cx="945150" cy="858019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737" y="1699391"/>
              <a:ext cx="1045107" cy="627065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265" y="401701"/>
              <a:ext cx="1540371" cy="1953260"/>
            </a:xfrm>
            <a:prstGeom prst="rect">
              <a:avLst/>
            </a:prstGeom>
          </p:spPr>
        </p:pic>
        <p:sp>
          <p:nvSpPr>
            <p:cNvPr id="11" name="Rettangolo 10"/>
            <p:cNvSpPr/>
            <p:nvPr/>
          </p:nvSpPr>
          <p:spPr>
            <a:xfrm>
              <a:off x="419265" y="2362292"/>
              <a:ext cx="6551579" cy="5847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i="1" dirty="0" smtClean="0">
                  <a:solidFill>
                    <a:srgbClr val="0070C0"/>
                  </a:solidFill>
                  <a:ea typeface="ＭＳ Ｐゴシック" pitchFamily="34" charset="-128"/>
                </a:rPr>
                <a:t>IEEE IN </a:t>
              </a:r>
              <a:r>
                <a:rPr lang="en-US" altLang="en-US" sz="3200" b="1" dirty="0" smtClean="0">
                  <a:solidFill>
                    <a:srgbClr val="002060"/>
                  </a:solidFill>
                  <a:ea typeface="ＭＳ Ｐゴシック" pitchFamily="34" charset="-128"/>
                </a:rPr>
                <a:t>DIG ONCE</a:t>
              </a:r>
              <a:endParaRPr lang="it-IT" sz="3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7116024" y="768820"/>
            <a:ext cx="1810694" cy="3007924"/>
            <a:chOff x="7188451" y="768820"/>
            <a:chExt cx="1810694" cy="3007924"/>
          </a:xfrm>
        </p:grpSpPr>
        <p:sp>
          <p:nvSpPr>
            <p:cNvPr id="29" name="Rettangolo 28"/>
            <p:cNvSpPr/>
            <p:nvPr/>
          </p:nvSpPr>
          <p:spPr>
            <a:xfrm>
              <a:off x="7188451" y="768820"/>
              <a:ext cx="1810694" cy="156966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1600" dirty="0" smtClean="0">
                  <a:ea typeface="ＭＳ Ｐゴシック" pitchFamily="34" charset="-128"/>
                </a:rPr>
                <a:t>Connect the next Billion to Internet </a:t>
              </a:r>
            </a:p>
            <a:p>
              <a:pPr algn="just"/>
              <a:r>
                <a:rPr lang="en-US" sz="1600" dirty="0" smtClean="0">
                  <a:ea typeface="ＭＳ Ｐゴシック" pitchFamily="34" charset="-128"/>
                </a:rPr>
                <a:t>by </a:t>
              </a:r>
              <a:r>
                <a:rPr lang="en-US" sz="1600" dirty="0">
                  <a:ea typeface="ＭＳ Ｐゴシック" pitchFamily="34" charset="-128"/>
                </a:rPr>
                <a:t>an effective and holistic digging for the deployment of </a:t>
              </a:r>
              <a:r>
                <a:rPr lang="en-US" sz="1600" dirty="0" smtClean="0">
                  <a:ea typeface="ＭＳ Ｐゴシック" pitchFamily="34" charset="-128"/>
                </a:rPr>
                <a:t>infrastructures</a:t>
              </a:r>
              <a:r>
                <a:rPr lang="en-US" sz="1600" dirty="0">
                  <a:ea typeface="ＭＳ Ｐゴシック" pitchFamily="34" charset="-128"/>
                </a:rPr>
                <a:t>.</a:t>
              </a:r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7188451" y="2473668"/>
              <a:ext cx="1810694" cy="5847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1600" dirty="0" smtClean="0">
                  <a:ea typeface="ＭＳ Ｐゴシック" pitchFamily="34" charset="-128"/>
                </a:rPr>
                <a:t>Multi Regional</a:t>
              </a:r>
            </a:p>
            <a:p>
              <a:pPr algn="just"/>
              <a:r>
                <a:rPr lang="en-US" sz="1600" dirty="0" smtClean="0">
                  <a:ea typeface="ＭＳ Ｐゴシック" pitchFamily="34" charset="-128"/>
                </a:rPr>
                <a:t>Global and Local</a:t>
              </a:r>
              <a:endParaRPr lang="en-US" sz="1600" dirty="0">
                <a:ea typeface="ＭＳ Ｐゴシック" pitchFamily="34" charset="-128"/>
              </a:endParaRP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7188451" y="3191969"/>
              <a:ext cx="1810694" cy="58477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1600" dirty="0" smtClean="0">
                  <a:ea typeface="ＭＳ Ｐゴシック" pitchFamily="34" charset="-128"/>
                </a:rPr>
                <a:t>Crucial Public Policy dimension</a:t>
              </a:r>
              <a:endParaRPr lang="en-US" sz="1600" dirty="0"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143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5" y="2830934"/>
            <a:ext cx="1353662" cy="18471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7" name="Gruppo 6"/>
          <p:cNvGrpSpPr/>
          <p:nvPr/>
        </p:nvGrpSpPr>
        <p:grpSpPr>
          <a:xfrm>
            <a:off x="2592892" y="913332"/>
            <a:ext cx="2993475" cy="3028378"/>
            <a:chOff x="6078477" y="1442939"/>
            <a:chExt cx="2993475" cy="2963991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6078477" y="2232611"/>
              <a:ext cx="2993475" cy="21743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00B0F0"/>
              </a:solidFill>
            </a:ln>
          </p:spPr>
          <p:txBody>
            <a:bodyPr vert="horz" lIns="91440" tIns="45720" rIns="91440" bIns="45720" rtlCol="0" anchor="b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550" b="1" i="0" kern="1200">
                  <a:solidFill>
                    <a:srgbClr val="0066A1"/>
                  </a:solidFill>
                  <a:latin typeface="Calibri" charset="0"/>
                  <a:ea typeface="Calibri" charset="0"/>
                  <a:cs typeface="Calibri" charset="0"/>
                </a:defRPr>
              </a:lvl1pPr>
            </a:lstStyle>
            <a:p>
              <a:pPr algn="just"/>
              <a:endParaRPr lang="en-US" sz="1400" dirty="0">
                <a:solidFill>
                  <a:srgbClr val="002060"/>
                </a:solidFill>
                <a:ea typeface="ＭＳ Ｐゴシック" pitchFamily="34" charset="-128"/>
              </a:endParaRPr>
            </a:p>
            <a:p>
              <a:r>
                <a:rPr lang="it-IT" altLang="it-IT" sz="1400" dirty="0" smtClean="0">
                  <a:solidFill>
                    <a:schemeClr val="tx1"/>
                  </a:solidFill>
                </a:rPr>
                <a:t>Bai </a:t>
              </a:r>
              <a:r>
                <a:rPr lang="it-IT" altLang="it-IT" sz="1400" dirty="0" err="1" smtClean="0">
                  <a:solidFill>
                    <a:schemeClr val="tx1"/>
                  </a:solidFill>
                </a:rPr>
                <a:t>Blyden</a:t>
              </a:r>
              <a:r>
                <a:rPr lang="it-IT" altLang="it-IT" sz="1400" dirty="0" smtClean="0">
                  <a:solidFill>
                    <a:schemeClr val="tx1"/>
                  </a:solidFill>
                </a:rPr>
                <a:t> (</a:t>
              </a:r>
              <a:r>
                <a:rPr lang="it-IT" altLang="it-IT" sz="1400" dirty="0">
                  <a:solidFill>
                    <a:schemeClr val="tx1"/>
                  </a:solidFill>
                </a:rPr>
                <a:t>Chair</a:t>
              </a:r>
              <a:r>
                <a:rPr lang="it-IT" altLang="it-IT" sz="1400" dirty="0" smtClean="0">
                  <a:solidFill>
                    <a:schemeClr val="tx1"/>
                  </a:solidFill>
                </a:rPr>
                <a:t>) </a:t>
              </a:r>
              <a:r>
                <a:rPr lang="it-IT" altLang="it-IT" sz="1400" dirty="0">
                  <a:solidFill>
                    <a:schemeClr val="tx1"/>
                  </a:solidFill>
                </a:rPr>
                <a:t>, </a:t>
              </a:r>
              <a:r>
                <a:rPr lang="it-IT" altLang="it-IT" sz="1400" dirty="0" smtClean="0">
                  <a:solidFill>
                    <a:schemeClr val="tx1"/>
                  </a:solidFill>
                </a:rPr>
                <a:t>PES</a:t>
              </a:r>
              <a:endParaRPr lang="en-US" sz="1400" dirty="0" smtClean="0">
                <a:solidFill>
                  <a:schemeClr val="tx1"/>
                </a:solidFill>
                <a:ea typeface="ＭＳ Ｐゴシック" pitchFamily="34" charset="-128"/>
              </a:endParaRPr>
            </a:p>
            <a:p>
              <a:r>
                <a:rPr lang="it-IT" altLang="it-IT" sz="1400" dirty="0">
                  <a:solidFill>
                    <a:schemeClr val="tx1"/>
                  </a:solidFill>
                </a:rPr>
                <a:t>Paul M </a:t>
              </a:r>
              <a:r>
                <a:rPr lang="it-IT" altLang="it-IT" sz="1400" dirty="0" smtClean="0">
                  <a:solidFill>
                    <a:schemeClr val="tx1"/>
                  </a:solidFill>
                </a:rPr>
                <a:t>Cunningham (Vice Chair), </a:t>
              </a:r>
              <a:r>
                <a:rPr lang="it-IT" altLang="it-IT" sz="1400" dirty="0">
                  <a:solidFill>
                    <a:schemeClr val="tx1"/>
                  </a:solidFill>
                </a:rPr>
                <a:t>SSIT</a:t>
              </a:r>
              <a:br>
                <a:rPr lang="it-IT" altLang="it-IT" sz="1400" dirty="0">
                  <a:solidFill>
                    <a:schemeClr val="tx1"/>
                  </a:solidFill>
                </a:rPr>
              </a:br>
              <a:r>
                <a:rPr lang="en-US" altLang="it-IT" sz="1400" dirty="0">
                  <a:solidFill>
                    <a:srgbClr val="0070C0"/>
                  </a:solidFill>
                </a:rPr>
                <a:t>Mohammed El </a:t>
              </a:r>
              <a:r>
                <a:rPr lang="en-US" altLang="it-IT" sz="1400" dirty="0" err="1" smtClean="0">
                  <a:solidFill>
                    <a:srgbClr val="0070C0"/>
                  </a:solidFill>
                </a:rPr>
                <a:t>Dallal</a:t>
              </a:r>
              <a:r>
                <a:rPr lang="en-US" altLang="it-IT" sz="1400" dirty="0" smtClean="0">
                  <a:solidFill>
                    <a:srgbClr val="0070C0"/>
                  </a:solidFill>
                </a:rPr>
                <a:t>, YP Rep</a:t>
              </a:r>
            </a:p>
            <a:p>
              <a:r>
                <a:rPr lang="en-US" altLang="it-IT" sz="1400" dirty="0">
                  <a:solidFill>
                    <a:srgbClr val="0070C0"/>
                  </a:solidFill>
                </a:rPr>
                <a:t>Shashank </a:t>
              </a:r>
              <a:r>
                <a:rPr lang="en-US" altLang="it-IT" sz="1400" dirty="0" smtClean="0">
                  <a:solidFill>
                    <a:srgbClr val="0070C0"/>
                  </a:solidFill>
                </a:rPr>
                <a:t>Gaur, YP Rep</a:t>
              </a:r>
              <a:endParaRPr lang="en-US" altLang="it-IT" sz="1400" dirty="0">
                <a:solidFill>
                  <a:srgbClr val="0070C0"/>
                </a:solidFill>
              </a:endParaRPr>
            </a:p>
            <a:p>
              <a:r>
                <a:rPr lang="it-IT" altLang="it-IT" sz="1400" dirty="0">
                  <a:solidFill>
                    <a:srgbClr val="002060"/>
                  </a:solidFill>
                </a:rPr>
                <a:t>Claudio R. </a:t>
              </a:r>
              <a:r>
                <a:rPr lang="it-IT" altLang="it-IT" sz="1400" dirty="0" err="1">
                  <a:solidFill>
                    <a:srgbClr val="002060"/>
                  </a:solidFill>
                </a:rPr>
                <a:t>Brito</a:t>
              </a:r>
              <a:r>
                <a:rPr lang="it-IT" altLang="it-IT" sz="1400" dirty="0">
                  <a:solidFill>
                    <a:srgbClr val="002060"/>
                  </a:solidFill>
                </a:rPr>
                <a:t>, EDU</a:t>
              </a:r>
              <a:br>
                <a:rPr lang="it-IT" altLang="it-IT" sz="1400" dirty="0">
                  <a:solidFill>
                    <a:srgbClr val="002060"/>
                  </a:solidFill>
                </a:rPr>
              </a:br>
              <a:r>
                <a:rPr lang="it-IT" altLang="it-IT" sz="1400" dirty="0" smtClean="0">
                  <a:solidFill>
                    <a:srgbClr val="002060"/>
                  </a:solidFill>
                </a:rPr>
                <a:t>Paolo </a:t>
              </a:r>
              <a:r>
                <a:rPr lang="it-IT" altLang="it-IT" sz="1400" dirty="0">
                  <a:solidFill>
                    <a:srgbClr val="002060"/>
                  </a:solidFill>
                </a:rPr>
                <a:t>Carbone, SYS</a:t>
              </a:r>
              <a:br>
                <a:rPr lang="it-IT" altLang="it-IT" sz="1400" dirty="0">
                  <a:solidFill>
                    <a:srgbClr val="002060"/>
                  </a:solidFill>
                </a:rPr>
              </a:br>
              <a:r>
                <a:rPr lang="it-IT" altLang="it-IT" sz="1400" dirty="0" smtClean="0">
                  <a:solidFill>
                    <a:srgbClr val="002060"/>
                  </a:solidFill>
                </a:rPr>
                <a:t>Fred </a:t>
              </a:r>
              <a:r>
                <a:rPr lang="it-IT" altLang="it-IT" sz="1400" dirty="0" err="1">
                  <a:solidFill>
                    <a:srgbClr val="002060"/>
                  </a:solidFill>
                </a:rPr>
                <a:t>Douglis</a:t>
              </a:r>
              <a:r>
                <a:rPr lang="it-IT" altLang="it-IT" sz="1400" dirty="0">
                  <a:solidFill>
                    <a:srgbClr val="002060"/>
                  </a:solidFill>
                </a:rPr>
                <a:t> </a:t>
              </a:r>
              <a:r>
                <a:rPr lang="it-IT" altLang="it-IT" sz="1400" dirty="0" smtClean="0">
                  <a:solidFill>
                    <a:srgbClr val="002060"/>
                  </a:solidFill>
                </a:rPr>
                <a:t>, COMP</a:t>
              </a:r>
              <a:r>
                <a:rPr lang="it-IT" altLang="it-IT" sz="1400" dirty="0">
                  <a:solidFill>
                    <a:srgbClr val="002060"/>
                  </a:solidFill>
                </a:rPr>
                <a:t/>
              </a:r>
              <a:br>
                <a:rPr lang="it-IT" altLang="it-IT" sz="1400" dirty="0">
                  <a:solidFill>
                    <a:srgbClr val="002060"/>
                  </a:solidFill>
                </a:rPr>
              </a:br>
              <a:r>
                <a:rPr lang="it-IT" altLang="it-IT" sz="1400" dirty="0">
                  <a:solidFill>
                    <a:srgbClr val="002060"/>
                  </a:solidFill>
                </a:rPr>
                <a:t>Harvey A. Freeman, </a:t>
              </a:r>
              <a:r>
                <a:rPr lang="it-IT" altLang="it-IT" sz="1400" dirty="0" smtClean="0">
                  <a:solidFill>
                    <a:srgbClr val="002060"/>
                  </a:solidFill>
                </a:rPr>
                <a:t>COM</a:t>
              </a:r>
              <a:r>
                <a:rPr lang="it-IT" altLang="it-IT" sz="1400" dirty="0">
                  <a:solidFill>
                    <a:srgbClr val="002060"/>
                  </a:solidFill>
                </a:rPr>
                <a:t/>
              </a:r>
              <a:br>
                <a:rPr lang="it-IT" altLang="it-IT" sz="1400" dirty="0">
                  <a:solidFill>
                    <a:srgbClr val="002060"/>
                  </a:solidFill>
                </a:rPr>
              </a:br>
              <a:r>
                <a:rPr lang="it-IT" altLang="it-IT" sz="1400" dirty="0">
                  <a:solidFill>
                    <a:srgbClr val="002060"/>
                  </a:solidFill>
                </a:rPr>
                <a:t>Alan </a:t>
              </a:r>
              <a:r>
                <a:rPr lang="it-IT" altLang="it-IT" sz="1400" dirty="0" err="1">
                  <a:solidFill>
                    <a:srgbClr val="002060"/>
                  </a:solidFill>
                </a:rPr>
                <a:t>Rotz</a:t>
              </a:r>
              <a:r>
                <a:rPr lang="it-IT" altLang="it-IT" sz="1400" dirty="0">
                  <a:solidFill>
                    <a:srgbClr val="002060"/>
                  </a:solidFill>
                </a:rPr>
                <a:t> , DDVII – PE, </a:t>
              </a:r>
              <a:r>
                <a:rPr lang="it-IT" altLang="it-IT" sz="1400" i="1" dirty="0">
                  <a:solidFill>
                    <a:srgbClr val="002060"/>
                  </a:solidFill>
                </a:rPr>
                <a:t>Liaison GPPC </a:t>
              </a:r>
              <a:r>
                <a:rPr lang="it-IT" altLang="it-IT" sz="1400" dirty="0" err="1" smtClean="0">
                  <a:solidFill>
                    <a:srgbClr val="002060"/>
                  </a:solidFill>
                </a:rPr>
                <a:t>Tomy</a:t>
              </a:r>
              <a:r>
                <a:rPr lang="it-IT" altLang="it-IT" sz="1400" dirty="0" smtClean="0">
                  <a:solidFill>
                    <a:srgbClr val="002060"/>
                  </a:solidFill>
                </a:rPr>
                <a:t> </a:t>
              </a:r>
              <a:r>
                <a:rPr lang="it-IT" altLang="it-IT" sz="1400" dirty="0">
                  <a:solidFill>
                    <a:srgbClr val="002060"/>
                  </a:solidFill>
                </a:rPr>
                <a:t>Sebastian, </a:t>
              </a:r>
              <a:r>
                <a:rPr lang="it-IT" altLang="it-IT" sz="1400" dirty="0" smtClean="0">
                  <a:solidFill>
                    <a:srgbClr val="002060"/>
                  </a:solidFill>
                </a:rPr>
                <a:t>IA</a:t>
              </a:r>
              <a:r>
                <a:rPr lang="it-IT" altLang="it-IT" sz="1400" dirty="0">
                  <a:solidFill>
                    <a:srgbClr val="002060"/>
                  </a:solidFill>
                </a:rPr>
                <a:t/>
              </a:r>
              <a:br>
                <a:rPr lang="it-IT" altLang="it-IT" sz="1400" dirty="0">
                  <a:solidFill>
                    <a:srgbClr val="002060"/>
                  </a:solidFill>
                </a:rPr>
              </a:br>
              <a:r>
                <a:rPr lang="it-IT" altLang="it-IT" sz="1400" dirty="0">
                  <a:solidFill>
                    <a:srgbClr val="0070C0"/>
                  </a:solidFill>
                </a:rPr>
                <a:t>Christopher Jannuzzi (staff &amp; </a:t>
              </a:r>
              <a:r>
                <a:rPr lang="it-IT" altLang="it-IT" sz="1400" i="1" dirty="0">
                  <a:solidFill>
                    <a:srgbClr val="0070C0"/>
                  </a:solidFill>
                </a:rPr>
                <a:t>3I Rep</a:t>
              </a:r>
              <a:r>
                <a:rPr lang="it-IT" altLang="it-IT" sz="1400" dirty="0" smtClean="0">
                  <a:solidFill>
                    <a:srgbClr val="0070C0"/>
                  </a:solidFill>
                </a:rPr>
                <a:t>)</a:t>
              </a:r>
              <a:endParaRPr lang="it-IT" altLang="it-IT" sz="1400" dirty="0">
                <a:solidFill>
                  <a:srgbClr val="0070C0"/>
                </a:solidFill>
              </a:endParaRPr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6850496" y="1442939"/>
              <a:ext cx="1449436" cy="45184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en-US" sz="2400" b="1" dirty="0" smtClean="0">
                  <a:ea typeface="ＭＳ Ｐゴシック" pitchFamily="34" charset="-128"/>
                </a:rPr>
                <a:t>DIG ONCE</a:t>
              </a:r>
              <a:endParaRPr lang="it-IT" sz="2400" b="1" dirty="0"/>
            </a:p>
          </p:txBody>
        </p:sp>
      </p:grpSp>
      <p:grpSp>
        <p:nvGrpSpPr>
          <p:cNvPr id="14" name="Group 15"/>
          <p:cNvGrpSpPr/>
          <p:nvPr/>
        </p:nvGrpSpPr>
        <p:grpSpPr>
          <a:xfrm>
            <a:off x="674651" y="913332"/>
            <a:ext cx="1566249" cy="2080774"/>
            <a:chOff x="2634793" y="1426439"/>
            <a:chExt cx="1566249" cy="2080774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793" y="1426439"/>
              <a:ext cx="1566249" cy="1486945"/>
            </a:xfrm>
            <a:prstGeom prst="rect">
              <a:avLst/>
            </a:prstGeom>
          </p:spPr>
        </p:pic>
        <p:sp>
          <p:nvSpPr>
            <p:cNvPr id="17" name="Rectangle 11"/>
            <p:cNvSpPr/>
            <p:nvPr/>
          </p:nvSpPr>
          <p:spPr>
            <a:xfrm>
              <a:off x="2845871" y="2922438"/>
              <a:ext cx="1085554" cy="5847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600" b="1" i="1" dirty="0" smtClean="0"/>
                <a:t>Bai </a:t>
              </a:r>
              <a:r>
                <a:rPr lang="en-US" sz="1600" b="1" i="1" dirty="0" err="1" smtClean="0"/>
                <a:t>Blyden</a:t>
              </a:r>
              <a:endParaRPr lang="en-US" sz="1600" b="1" i="1" dirty="0" smtClean="0"/>
            </a:p>
            <a:p>
              <a:pPr algn="ctr"/>
              <a:r>
                <a:rPr lang="en-US" sz="1600" b="1" dirty="0" smtClean="0">
                  <a:solidFill>
                    <a:srgbClr val="002060"/>
                  </a:solidFill>
                </a:rPr>
                <a:t>CHAIR</a:t>
              </a:r>
              <a:endParaRPr lang="en-US" sz="1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6010186" y="2715031"/>
            <a:ext cx="1448340" cy="1877458"/>
            <a:chOff x="6733824" y="541423"/>
            <a:chExt cx="1448340" cy="1877458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824" y="541423"/>
              <a:ext cx="1448340" cy="1448340"/>
            </a:xfrm>
            <a:prstGeom prst="rect">
              <a:avLst/>
            </a:prstGeom>
          </p:spPr>
        </p:pic>
        <p:sp>
          <p:nvSpPr>
            <p:cNvPr id="24" name="Rectangle 11"/>
            <p:cNvSpPr/>
            <p:nvPr/>
          </p:nvSpPr>
          <p:spPr>
            <a:xfrm>
              <a:off x="6733824" y="1895661"/>
              <a:ext cx="1448340" cy="5232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 smtClean="0"/>
                <a:t>Shashank Gaur</a:t>
              </a:r>
            </a:p>
            <a:p>
              <a:pPr algn="ctr"/>
              <a:r>
                <a:rPr lang="en-US" sz="1400" b="1" dirty="0" smtClean="0">
                  <a:solidFill>
                    <a:srgbClr val="002060"/>
                  </a:solidFill>
                </a:rPr>
                <a:t>YP REP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5878262" y="804676"/>
            <a:ext cx="1774093" cy="1862025"/>
            <a:chOff x="4004869" y="927941"/>
            <a:chExt cx="1774093" cy="1862025"/>
          </a:xfrm>
        </p:grpSpPr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8700" y="927941"/>
              <a:ext cx="1386433" cy="1386433"/>
            </a:xfrm>
            <a:prstGeom prst="rect">
              <a:avLst/>
            </a:prstGeom>
          </p:spPr>
        </p:pic>
        <p:sp>
          <p:nvSpPr>
            <p:cNvPr id="27" name="Rectangle 11"/>
            <p:cNvSpPr/>
            <p:nvPr/>
          </p:nvSpPr>
          <p:spPr>
            <a:xfrm>
              <a:off x="4004869" y="2266746"/>
              <a:ext cx="1774093" cy="5232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 smtClean="0"/>
                <a:t>Mohammed El </a:t>
              </a:r>
              <a:r>
                <a:rPr lang="en-US" sz="1400" b="1" i="1" dirty="0" err="1" smtClean="0"/>
                <a:t>Dallal</a:t>
              </a:r>
              <a:endParaRPr lang="en-US" sz="1400" b="1" i="1" dirty="0" smtClean="0"/>
            </a:p>
            <a:p>
              <a:pPr algn="ctr"/>
              <a:r>
                <a:rPr lang="en-US" sz="1400" b="1" dirty="0" smtClean="0">
                  <a:solidFill>
                    <a:srgbClr val="002060"/>
                  </a:solidFill>
                </a:rPr>
                <a:t>YP REP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9" name="Rectangle 11"/>
          <p:cNvSpPr/>
          <p:nvPr/>
        </p:nvSpPr>
        <p:spPr>
          <a:xfrm>
            <a:off x="590989" y="4172025"/>
            <a:ext cx="1733571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i="1" dirty="0" smtClean="0"/>
              <a:t>Paul Cunningham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VICE CHAIR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05529" y="412231"/>
            <a:ext cx="4406212" cy="267632"/>
          </a:xfrm>
          <a:solidFill>
            <a:schemeClr val="accent1">
              <a:lumMod val="20000"/>
              <a:lumOff val="8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en-US" altLang="en-US" dirty="0">
                <a:solidFill>
                  <a:srgbClr val="002060"/>
                </a:solidFill>
                <a:ea typeface="ＭＳ Ｐゴシック" pitchFamily="34" charset="-128"/>
              </a:rPr>
              <a:t>2017 TAB </a:t>
            </a:r>
            <a:r>
              <a:rPr lang="en-US" altLang="en-US" dirty="0" err="1">
                <a:solidFill>
                  <a:srgbClr val="002060"/>
                </a:solidFill>
                <a:ea typeface="ＭＳ Ｐゴシック" pitchFamily="34" charset="-128"/>
              </a:rPr>
              <a:t>AdHoc</a:t>
            </a:r>
            <a:r>
              <a:rPr lang="en-US" altLang="en-US" dirty="0">
                <a:solidFill>
                  <a:srgbClr val="002060"/>
                </a:solidFill>
                <a:ea typeface="ＭＳ Ｐゴシック" pitchFamily="34" charset="-128"/>
              </a:rPr>
              <a:t> </a:t>
            </a:r>
            <a:r>
              <a:rPr lang="en-US" altLang="en-US" dirty="0" smtClean="0">
                <a:solidFill>
                  <a:srgbClr val="002060"/>
                </a:solidFill>
                <a:ea typeface="ＭＳ Ｐゴシック" pitchFamily="34" charset="-128"/>
              </a:rPr>
              <a:t>Committee </a:t>
            </a:r>
            <a:r>
              <a:rPr lang="en-US" altLang="en-US" dirty="0">
                <a:solidFill>
                  <a:srgbClr val="002060"/>
                </a:solidFill>
                <a:ea typeface="ＭＳ Ｐゴシック" pitchFamily="34" charset="-128"/>
              </a:rPr>
              <a:t>on the </a:t>
            </a:r>
            <a:r>
              <a:rPr lang="en-US" altLang="en-US" dirty="0" smtClean="0">
                <a:solidFill>
                  <a:srgbClr val="002060"/>
                </a:solidFill>
                <a:ea typeface="ＭＳ Ｐゴシック" pitchFamily="34" charset="-128"/>
              </a:rPr>
              <a:t>Topic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9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2" name="Gruppo 1"/>
          <p:cNvGrpSpPr/>
          <p:nvPr/>
        </p:nvGrpSpPr>
        <p:grpSpPr>
          <a:xfrm>
            <a:off x="472493" y="490288"/>
            <a:ext cx="8148619" cy="3771969"/>
            <a:chOff x="472493" y="490288"/>
            <a:chExt cx="8148619" cy="3771969"/>
          </a:xfrm>
        </p:grpSpPr>
        <p:pic>
          <p:nvPicPr>
            <p:cNvPr id="16" name="Immagin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6800" y="647887"/>
              <a:ext cx="4808917" cy="3614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uppo 3"/>
            <p:cNvGrpSpPr>
              <a:grpSpLocks/>
            </p:cNvGrpSpPr>
            <p:nvPr/>
          </p:nvGrpSpPr>
          <p:grpSpPr bwMode="auto">
            <a:xfrm>
              <a:off x="2746976" y="773997"/>
              <a:ext cx="3547821" cy="2536049"/>
              <a:chOff x="3160713" y="1138238"/>
              <a:chExt cx="4138612" cy="3146425"/>
            </a:xfrm>
          </p:grpSpPr>
          <p:grpSp>
            <p:nvGrpSpPr>
              <p:cNvPr id="30" name="Gruppo 18"/>
              <p:cNvGrpSpPr>
                <a:grpSpLocks/>
              </p:cNvGrpSpPr>
              <p:nvPr/>
            </p:nvGrpSpPr>
            <p:grpSpPr bwMode="auto">
              <a:xfrm>
                <a:off x="3160713" y="1138238"/>
                <a:ext cx="4138612" cy="3146425"/>
                <a:chOff x="3160442" y="1138129"/>
                <a:chExt cx="4138108" cy="3145847"/>
              </a:xfrm>
            </p:grpSpPr>
            <p:grpSp>
              <p:nvGrpSpPr>
                <p:cNvPr id="37" name="Gruppo 50"/>
                <p:cNvGrpSpPr>
                  <a:grpSpLocks/>
                </p:cNvGrpSpPr>
                <p:nvPr/>
              </p:nvGrpSpPr>
              <p:grpSpPr bwMode="auto">
                <a:xfrm>
                  <a:off x="4675718" y="1138129"/>
                  <a:ext cx="2622832" cy="3114256"/>
                  <a:chOff x="4675718" y="1138129"/>
                  <a:chExt cx="2622832" cy="3114256"/>
                </a:xfrm>
              </p:grpSpPr>
              <p:sp>
                <p:nvSpPr>
                  <p:cNvPr id="49" name="Ovale 48"/>
                  <p:cNvSpPr/>
                  <p:nvPr/>
                </p:nvSpPr>
                <p:spPr>
                  <a:xfrm>
                    <a:off x="4680356" y="1273428"/>
                    <a:ext cx="503236" cy="463351"/>
                  </a:xfrm>
                  <a:prstGeom prst="ellipse">
                    <a:avLst/>
                  </a:prstGeom>
                  <a:solidFill>
                    <a:srgbClr val="00CCFF"/>
                  </a:solidFill>
                  <a:ln>
                    <a:solidFill>
                      <a:srgbClr val="00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  <p:sp>
                <p:nvSpPr>
                  <p:cNvPr id="50" name="Ovale 49"/>
                  <p:cNvSpPr/>
                  <p:nvPr/>
                </p:nvSpPr>
                <p:spPr>
                  <a:xfrm>
                    <a:off x="5978926" y="1138549"/>
                    <a:ext cx="503236" cy="463351"/>
                  </a:xfrm>
                  <a:prstGeom prst="ellipse">
                    <a:avLst/>
                  </a:prstGeom>
                  <a:solidFill>
                    <a:srgbClr val="00CCFF"/>
                  </a:solidFill>
                  <a:ln>
                    <a:solidFill>
                      <a:srgbClr val="00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  <p:sp>
                <p:nvSpPr>
                  <p:cNvPr id="51" name="Ovale 50"/>
                  <p:cNvSpPr/>
                  <p:nvPr/>
                </p:nvSpPr>
                <p:spPr>
                  <a:xfrm>
                    <a:off x="5885264" y="3788538"/>
                    <a:ext cx="503235" cy="463351"/>
                  </a:xfrm>
                  <a:prstGeom prst="ellipse">
                    <a:avLst/>
                  </a:prstGeom>
                  <a:solidFill>
                    <a:srgbClr val="00CCFF"/>
                  </a:solidFill>
                  <a:ln>
                    <a:solidFill>
                      <a:srgbClr val="00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  <p:sp>
                <p:nvSpPr>
                  <p:cNvPr id="52" name="Ovale 51"/>
                  <p:cNvSpPr/>
                  <p:nvPr/>
                </p:nvSpPr>
                <p:spPr>
                  <a:xfrm>
                    <a:off x="6794898" y="2620638"/>
                    <a:ext cx="503236" cy="463351"/>
                  </a:xfrm>
                  <a:prstGeom prst="ellipse">
                    <a:avLst/>
                  </a:prstGeom>
                  <a:solidFill>
                    <a:srgbClr val="00CCFF"/>
                  </a:solidFill>
                  <a:ln>
                    <a:solidFill>
                      <a:srgbClr val="00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  <p:sp>
                <p:nvSpPr>
                  <p:cNvPr id="53" name="Ovale 52"/>
                  <p:cNvSpPr/>
                  <p:nvPr/>
                </p:nvSpPr>
                <p:spPr>
                  <a:xfrm>
                    <a:off x="4897843" y="2741237"/>
                    <a:ext cx="500060" cy="461764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solidFill>
                      <a:srgbClr val="00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  <p:cxnSp>
                <p:nvCxnSpPr>
                  <p:cNvPr id="54" name="Connettore 1 53"/>
                  <p:cNvCxnSpPr>
                    <a:stCxn id="49" idx="5"/>
                  </p:cNvCxnSpPr>
                  <p:nvPr/>
                </p:nvCxnSpPr>
                <p:spPr>
                  <a:xfrm>
                    <a:off x="5110567" y="1668547"/>
                    <a:ext cx="814384" cy="472872"/>
                  </a:xfrm>
                  <a:prstGeom prst="line">
                    <a:avLst/>
                  </a:prstGeom>
                  <a:ln w="28575">
                    <a:solidFill>
                      <a:srgbClr val="00CC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Ovale 54"/>
                  <p:cNvSpPr/>
                  <p:nvPr/>
                </p:nvSpPr>
                <p:spPr>
                  <a:xfrm>
                    <a:off x="5885264" y="2023994"/>
                    <a:ext cx="503235" cy="463351"/>
                  </a:xfrm>
                  <a:prstGeom prst="ellipse">
                    <a:avLst/>
                  </a:prstGeom>
                  <a:solidFill>
                    <a:srgbClr val="00CCFF"/>
                  </a:solidFill>
                  <a:ln>
                    <a:solidFill>
                      <a:srgbClr val="00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  <p:cxnSp>
                <p:nvCxnSpPr>
                  <p:cNvPr id="56" name="Connettore 1 55"/>
                  <p:cNvCxnSpPr>
                    <a:stCxn id="50" idx="4"/>
                    <a:endCxn id="55" idx="0"/>
                  </p:cNvCxnSpPr>
                  <p:nvPr/>
                </p:nvCxnSpPr>
                <p:spPr>
                  <a:xfrm flipH="1">
                    <a:off x="6136088" y="1601900"/>
                    <a:ext cx="95250" cy="422094"/>
                  </a:xfrm>
                  <a:prstGeom prst="line">
                    <a:avLst/>
                  </a:prstGeom>
                  <a:ln w="28575">
                    <a:solidFill>
                      <a:srgbClr val="00CC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Connettore 1 56"/>
                  <p:cNvCxnSpPr/>
                  <p:nvPr/>
                </p:nvCxnSpPr>
                <p:spPr>
                  <a:xfrm>
                    <a:off x="6388499" y="2358813"/>
                    <a:ext cx="639761" cy="261826"/>
                  </a:xfrm>
                  <a:prstGeom prst="line">
                    <a:avLst/>
                  </a:prstGeom>
                  <a:ln w="28575">
                    <a:solidFill>
                      <a:srgbClr val="00CC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Connettore 1 57"/>
                  <p:cNvCxnSpPr>
                    <a:endCxn id="52" idx="2"/>
                  </p:cNvCxnSpPr>
                  <p:nvPr/>
                </p:nvCxnSpPr>
                <p:spPr>
                  <a:xfrm flipV="1">
                    <a:off x="5397903" y="2852314"/>
                    <a:ext cx="1396995" cy="87275"/>
                  </a:xfrm>
                  <a:prstGeom prst="line">
                    <a:avLst/>
                  </a:prstGeom>
                  <a:ln w="28575">
                    <a:solidFill>
                      <a:srgbClr val="00CC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Connettore 1 58"/>
                  <p:cNvCxnSpPr/>
                  <p:nvPr/>
                </p:nvCxnSpPr>
                <p:spPr>
                  <a:xfrm>
                    <a:off x="5324879" y="3166504"/>
                    <a:ext cx="654048" cy="622033"/>
                  </a:xfrm>
                  <a:prstGeom prst="line">
                    <a:avLst/>
                  </a:prstGeom>
                  <a:ln w="28575">
                    <a:solidFill>
                      <a:srgbClr val="00CC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Connettore 1 59"/>
                  <p:cNvCxnSpPr>
                    <a:stCxn id="51" idx="7"/>
                    <a:endCxn id="52" idx="4"/>
                  </p:cNvCxnSpPr>
                  <p:nvPr/>
                </p:nvCxnSpPr>
                <p:spPr>
                  <a:xfrm flipV="1">
                    <a:off x="6315475" y="3083990"/>
                    <a:ext cx="730247" cy="772781"/>
                  </a:xfrm>
                  <a:prstGeom prst="line">
                    <a:avLst/>
                  </a:prstGeom>
                  <a:ln w="28575">
                    <a:solidFill>
                      <a:srgbClr val="00CC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Connettore 1 60"/>
                  <p:cNvCxnSpPr>
                    <a:stCxn id="49" idx="7"/>
                    <a:endCxn id="50" idx="2"/>
                  </p:cNvCxnSpPr>
                  <p:nvPr/>
                </p:nvCxnSpPr>
                <p:spPr>
                  <a:xfrm>
                    <a:off x="5110567" y="1341662"/>
                    <a:ext cx="868359" cy="28563"/>
                  </a:xfrm>
                  <a:prstGeom prst="line">
                    <a:avLst/>
                  </a:prstGeom>
                  <a:ln w="28575">
                    <a:solidFill>
                      <a:srgbClr val="00CC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Connettore 1 61"/>
                  <p:cNvCxnSpPr>
                    <a:stCxn id="55" idx="3"/>
                    <a:endCxn id="53" idx="7"/>
                  </p:cNvCxnSpPr>
                  <p:nvPr/>
                </p:nvCxnSpPr>
                <p:spPr>
                  <a:xfrm flipH="1">
                    <a:off x="5323292" y="2419112"/>
                    <a:ext cx="634998" cy="388771"/>
                  </a:xfrm>
                  <a:prstGeom prst="line">
                    <a:avLst/>
                  </a:prstGeom>
                  <a:ln w="28575">
                    <a:solidFill>
                      <a:srgbClr val="00CC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Connettore 1 62"/>
                  <p:cNvCxnSpPr>
                    <a:endCxn id="52" idx="0"/>
                  </p:cNvCxnSpPr>
                  <p:nvPr/>
                </p:nvCxnSpPr>
                <p:spPr>
                  <a:xfrm>
                    <a:off x="6388499" y="1443218"/>
                    <a:ext cx="657222" cy="1177420"/>
                  </a:xfrm>
                  <a:prstGeom prst="line">
                    <a:avLst/>
                  </a:prstGeom>
                  <a:ln w="28575">
                    <a:solidFill>
                      <a:srgbClr val="00CC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uppo 37"/>
                <p:cNvGrpSpPr>
                  <a:grpSpLocks/>
                </p:cNvGrpSpPr>
                <p:nvPr/>
              </p:nvGrpSpPr>
              <p:grpSpPr bwMode="auto">
                <a:xfrm>
                  <a:off x="3160442" y="2329291"/>
                  <a:ext cx="970361" cy="1954685"/>
                  <a:chOff x="1040022" y="1184992"/>
                  <a:chExt cx="1530096" cy="3962400"/>
                </a:xfrm>
              </p:grpSpPr>
              <p:grpSp>
                <p:nvGrpSpPr>
                  <p:cNvPr id="41" name="Gruppo 28"/>
                  <p:cNvGrpSpPr>
                    <a:grpSpLocks/>
                  </p:cNvGrpSpPr>
                  <p:nvPr/>
                </p:nvGrpSpPr>
                <p:grpSpPr bwMode="auto">
                  <a:xfrm>
                    <a:off x="1040022" y="1184992"/>
                    <a:ext cx="1530096" cy="3962400"/>
                    <a:chOff x="3806952" y="1447800"/>
                    <a:chExt cx="1530096" cy="3962400"/>
                  </a:xfrm>
                </p:grpSpPr>
                <p:pic>
                  <p:nvPicPr>
                    <p:cNvPr id="43" name="Immagine 41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806952" y="1447800"/>
                      <a:ext cx="1530096" cy="3962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4" name="Rettangolo 43"/>
                    <p:cNvSpPr/>
                    <p:nvPr/>
                  </p:nvSpPr>
                  <p:spPr>
                    <a:xfrm>
                      <a:off x="4574011" y="2276433"/>
                      <a:ext cx="357958" cy="57578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it-IT"/>
                    </a:p>
                  </p:txBody>
                </p:sp>
                <p:sp>
                  <p:nvSpPr>
                    <p:cNvPr id="45" name="Ovale 44"/>
                    <p:cNvSpPr/>
                    <p:nvPr/>
                  </p:nvSpPr>
                  <p:spPr>
                    <a:xfrm>
                      <a:off x="4681648" y="1755330"/>
                      <a:ext cx="142684" cy="144750"/>
                    </a:xfrm>
                    <a:prstGeom prst="ellipse">
                      <a:avLst/>
                    </a:prstGeom>
                    <a:solidFill>
                      <a:srgbClr val="00FF00"/>
                    </a:solidFill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it-IT"/>
                    </a:p>
                  </p:txBody>
                </p:sp>
                <p:sp>
                  <p:nvSpPr>
                    <p:cNvPr id="46" name="Ovale 45"/>
                    <p:cNvSpPr/>
                    <p:nvPr/>
                  </p:nvSpPr>
                  <p:spPr>
                    <a:xfrm>
                      <a:off x="4368748" y="1986931"/>
                      <a:ext cx="142682" cy="144750"/>
                    </a:xfrm>
                    <a:prstGeom prst="ellipse">
                      <a:avLst/>
                    </a:prstGeom>
                    <a:solidFill>
                      <a:srgbClr val="00FF00"/>
                    </a:solidFill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it-IT"/>
                    </a:p>
                  </p:txBody>
                </p:sp>
                <p:sp>
                  <p:nvSpPr>
                    <p:cNvPr id="47" name="Ovale 46"/>
                    <p:cNvSpPr/>
                    <p:nvPr/>
                  </p:nvSpPr>
                  <p:spPr>
                    <a:xfrm>
                      <a:off x="4223562" y="5084602"/>
                      <a:ext cx="145186" cy="144752"/>
                    </a:xfrm>
                    <a:prstGeom prst="ellipse">
                      <a:avLst/>
                    </a:prstGeom>
                    <a:solidFill>
                      <a:srgbClr val="00FF00"/>
                    </a:solidFill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it-IT"/>
                    </a:p>
                  </p:txBody>
                </p:sp>
                <p:sp>
                  <p:nvSpPr>
                    <p:cNvPr id="48" name="Ovale 47"/>
                    <p:cNvSpPr/>
                    <p:nvPr/>
                  </p:nvSpPr>
                  <p:spPr>
                    <a:xfrm>
                      <a:off x="4609056" y="1452961"/>
                      <a:ext cx="142682" cy="144750"/>
                    </a:xfrm>
                    <a:prstGeom prst="ellipse">
                      <a:avLst/>
                    </a:prstGeom>
                    <a:solidFill>
                      <a:srgbClr val="00FF00"/>
                    </a:solidFill>
                    <a:ln>
                      <a:solidFill>
                        <a:srgbClr val="00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it-IT"/>
                    </a:p>
                  </p:txBody>
                </p:sp>
              </p:grpSp>
              <p:sp>
                <p:nvSpPr>
                  <p:cNvPr id="42" name="Ovale 41"/>
                  <p:cNvSpPr/>
                  <p:nvPr/>
                </p:nvSpPr>
                <p:spPr>
                  <a:xfrm>
                    <a:off x="2425373" y="3059048"/>
                    <a:ext cx="145186" cy="144752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solidFill>
                      <a:srgbClr val="00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</p:grpSp>
            <p:cxnSp>
              <p:nvCxnSpPr>
                <p:cNvPr id="39" name="Connettore 1 38"/>
                <p:cNvCxnSpPr>
                  <a:stCxn id="53" idx="1"/>
                </p:cNvCxnSpPr>
                <p:nvPr/>
              </p:nvCxnSpPr>
              <p:spPr>
                <a:xfrm flipH="1" flipV="1">
                  <a:off x="3780248" y="2317555"/>
                  <a:ext cx="1187445" cy="490328"/>
                </a:xfrm>
                <a:prstGeom prst="line">
                  <a:avLst/>
                </a:prstGeom>
                <a:ln>
                  <a:solidFill>
                    <a:srgbClr val="00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ttore 1 39"/>
                <p:cNvCxnSpPr/>
                <p:nvPr/>
              </p:nvCxnSpPr>
              <p:spPr>
                <a:xfrm flipH="1">
                  <a:off x="3875497" y="3164917"/>
                  <a:ext cx="1231895" cy="1086972"/>
                </a:xfrm>
                <a:prstGeom prst="line">
                  <a:avLst/>
                </a:prstGeom>
                <a:ln>
                  <a:solidFill>
                    <a:srgbClr val="00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Rettangolo 30"/>
              <p:cNvSpPr>
                <a:spLocks noChangeArrowheads="1"/>
              </p:cNvSpPr>
              <p:nvPr/>
            </p:nvSpPr>
            <p:spPr bwMode="auto">
              <a:xfrm>
                <a:off x="6093744" y="1185347"/>
                <a:ext cx="29848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ts val="1800"/>
                  </a:spcBef>
                  <a:buSzPct val="135000"/>
                  <a:buBlip>
                    <a:blip r:embed="rId4"/>
                  </a:buBlip>
                  <a:defRPr sz="24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800"/>
                  </a:spcBef>
                  <a:buClr>
                    <a:srgbClr val="595959"/>
                  </a:buClr>
                  <a:buFont typeface="Lucida Grande"/>
                  <a:buChar char="–"/>
                  <a:defRPr sz="20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700"/>
                  </a:spcBef>
                  <a:buClr>
                    <a:srgbClr val="595959"/>
                  </a:buClr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595959"/>
                  </a:buClr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r>
                  <a:rPr lang="it-IT" altLang="it-IT" sz="1800" b="1">
                    <a:solidFill>
                      <a:srgbClr val="002060"/>
                    </a:solidFill>
                    <a:latin typeface="Calibri" pitchFamily="34" charset="0"/>
                    <a:ea typeface="Aharoni"/>
                    <a:cs typeface="Aharoni"/>
                  </a:rPr>
                  <a:t>T</a:t>
                </a:r>
                <a:endParaRPr lang="it-IT" altLang="it-IT" sz="1800">
                  <a:latin typeface="Calibri" pitchFamily="34" charset="0"/>
                </a:endParaRPr>
              </a:p>
            </p:txBody>
          </p:sp>
          <p:sp>
            <p:nvSpPr>
              <p:cNvPr id="32" name="Rettangolo 31"/>
              <p:cNvSpPr>
                <a:spLocks noChangeArrowheads="1"/>
              </p:cNvSpPr>
              <p:nvPr/>
            </p:nvSpPr>
            <p:spPr bwMode="auto">
              <a:xfrm>
                <a:off x="5988035" y="2054615"/>
                <a:ext cx="29848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ts val="1800"/>
                  </a:spcBef>
                  <a:buSzPct val="135000"/>
                  <a:buBlip>
                    <a:blip r:embed="rId4"/>
                  </a:buBlip>
                  <a:defRPr sz="24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800"/>
                  </a:spcBef>
                  <a:buClr>
                    <a:srgbClr val="595959"/>
                  </a:buClr>
                  <a:buFont typeface="Lucida Grande"/>
                  <a:buChar char="–"/>
                  <a:defRPr sz="20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700"/>
                  </a:spcBef>
                  <a:buClr>
                    <a:srgbClr val="595959"/>
                  </a:buClr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595959"/>
                  </a:buClr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r>
                  <a:rPr lang="it-IT" altLang="it-IT" sz="1800" b="1">
                    <a:solidFill>
                      <a:srgbClr val="002060"/>
                    </a:solidFill>
                    <a:latin typeface="Calibri" pitchFamily="34" charset="0"/>
                    <a:ea typeface="Aharoni"/>
                    <a:cs typeface="Aharoni"/>
                  </a:rPr>
                  <a:t>T</a:t>
                </a:r>
                <a:endParaRPr lang="it-IT" altLang="it-IT" sz="1800">
                  <a:latin typeface="Calibri" pitchFamily="34" charset="0"/>
                </a:endParaRPr>
              </a:p>
            </p:txBody>
          </p:sp>
          <p:sp>
            <p:nvSpPr>
              <p:cNvPr id="33" name="Rettangolo 32"/>
              <p:cNvSpPr>
                <a:spLocks noChangeArrowheads="1"/>
              </p:cNvSpPr>
              <p:nvPr/>
            </p:nvSpPr>
            <p:spPr bwMode="auto">
              <a:xfrm>
                <a:off x="4808508" y="1299131"/>
                <a:ext cx="29848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ts val="1800"/>
                  </a:spcBef>
                  <a:buSzPct val="135000"/>
                  <a:buBlip>
                    <a:blip r:embed="rId4"/>
                  </a:buBlip>
                  <a:defRPr sz="24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800"/>
                  </a:spcBef>
                  <a:buClr>
                    <a:srgbClr val="595959"/>
                  </a:buClr>
                  <a:buFont typeface="Lucida Grande"/>
                  <a:buChar char="–"/>
                  <a:defRPr sz="20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700"/>
                  </a:spcBef>
                  <a:buClr>
                    <a:srgbClr val="595959"/>
                  </a:buClr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595959"/>
                  </a:buClr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r>
                  <a:rPr lang="it-IT" altLang="it-IT" sz="1800" b="1">
                    <a:solidFill>
                      <a:srgbClr val="002060"/>
                    </a:solidFill>
                    <a:latin typeface="Calibri" pitchFamily="34" charset="0"/>
                    <a:ea typeface="Aharoni"/>
                    <a:cs typeface="Aharoni"/>
                  </a:rPr>
                  <a:t>T</a:t>
                </a:r>
                <a:endParaRPr lang="it-IT" altLang="it-IT" sz="1800">
                  <a:latin typeface="Calibri" pitchFamily="34" charset="0"/>
                </a:endParaRPr>
              </a:p>
            </p:txBody>
          </p:sp>
          <p:sp>
            <p:nvSpPr>
              <p:cNvPr id="34" name="Rettangolo 41"/>
              <p:cNvSpPr>
                <a:spLocks noChangeArrowheads="1"/>
              </p:cNvSpPr>
              <p:nvPr/>
            </p:nvSpPr>
            <p:spPr bwMode="auto">
              <a:xfrm>
                <a:off x="6898466" y="2667000"/>
                <a:ext cx="29848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ts val="1800"/>
                  </a:spcBef>
                  <a:buSzPct val="135000"/>
                  <a:buBlip>
                    <a:blip r:embed="rId4"/>
                  </a:buBlip>
                  <a:defRPr sz="24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800"/>
                  </a:spcBef>
                  <a:buClr>
                    <a:srgbClr val="595959"/>
                  </a:buClr>
                  <a:buFont typeface="Lucida Grande"/>
                  <a:buChar char="–"/>
                  <a:defRPr sz="20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700"/>
                  </a:spcBef>
                  <a:buClr>
                    <a:srgbClr val="595959"/>
                  </a:buClr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595959"/>
                  </a:buClr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r>
                  <a:rPr lang="it-IT" altLang="it-IT" sz="1800" b="1" dirty="0">
                    <a:solidFill>
                      <a:srgbClr val="002060"/>
                    </a:solidFill>
                    <a:latin typeface="Calibri" pitchFamily="34" charset="0"/>
                    <a:ea typeface="Aharoni"/>
                    <a:cs typeface="Aharoni"/>
                  </a:rPr>
                  <a:t>T</a:t>
                </a:r>
                <a:endParaRPr lang="it-IT" altLang="it-IT" sz="1800" dirty="0">
                  <a:latin typeface="Calibri" pitchFamily="34" charset="0"/>
                </a:endParaRPr>
              </a:p>
            </p:txBody>
          </p:sp>
          <p:sp>
            <p:nvSpPr>
              <p:cNvPr id="35" name="Rettangolo 48"/>
              <p:cNvSpPr>
                <a:spLocks noChangeArrowheads="1"/>
              </p:cNvSpPr>
              <p:nvPr/>
            </p:nvSpPr>
            <p:spPr bwMode="auto">
              <a:xfrm>
                <a:off x="5980113" y="3836472"/>
                <a:ext cx="29848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ts val="1800"/>
                  </a:spcBef>
                  <a:buSzPct val="135000"/>
                  <a:buBlip>
                    <a:blip r:embed="rId4"/>
                  </a:buBlip>
                  <a:defRPr sz="24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800"/>
                  </a:spcBef>
                  <a:buClr>
                    <a:srgbClr val="595959"/>
                  </a:buClr>
                  <a:buFont typeface="Lucida Grande"/>
                  <a:buChar char="–"/>
                  <a:defRPr sz="20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700"/>
                  </a:spcBef>
                  <a:buClr>
                    <a:srgbClr val="595959"/>
                  </a:buClr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595959"/>
                  </a:buClr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r>
                  <a:rPr lang="it-IT" altLang="it-IT" sz="1800" b="1">
                    <a:solidFill>
                      <a:srgbClr val="002060"/>
                    </a:solidFill>
                    <a:latin typeface="Calibri" pitchFamily="34" charset="0"/>
                    <a:ea typeface="Aharoni"/>
                    <a:cs typeface="Aharoni"/>
                  </a:rPr>
                  <a:t>T</a:t>
                </a:r>
                <a:endParaRPr lang="it-IT" altLang="it-IT" sz="1800">
                  <a:latin typeface="Calibri" pitchFamily="34" charset="0"/>
                </a:endParaRPr>
              </a:p>
            </p:txBody>
          </p:sp>
          <p:sp>
            <p:nvSpPr>
              <p:cNvPr id="36" name="Rettangolo 49"/>
              <p:cNvSpPr>
                <a:spLocks noChangeArrowheads="1"/>
              </p:cNvSpPr>
              <p:nvPr/>
            </p:nvSpPr>
            <p:spPr bwMode="auto">
              <a:xfrm>
                <a:off x="4944767" y="2808288"/>
                <a:ext cx="45397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ts val="1800"/>
                  </a:spcBef>
                  <a:buSzPct val="135000"/>
                  <a:buBlip>
                    <a:blip r:embed="rId4"/>
                  </a:buBlip>
                  <a:defRPr sz="24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ts val="800"/>
                  </a:spcBef>
                  <a:buClr>
                    <a:srgbClr val="595959"/>
                  </a:buClr>
                  <a:buFont typeface="Lucida Grande"/>
                  <a:buChar char="–"/>
                  <a:defRPr sz="20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ts val="700"/>
                  </a:spcBef>
                  <a:buClr>
                    <a:srgbClr val="595959"/>
                  </a:buClr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Clr>
                    <a:srgbClr val="595959"/>
                  </a:buClr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7F7F7F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r>
                  <a:rPr lang="it-IT" altLang="it-IT" sz="1800" b="1" dirty="0">
                    <a:solidFill>
                      <a:srgbClr val="002060"/>
                    </a:solidFill>
                    <a:latin typeface="Calibri" pitchFamily="34" charset="0"/>
                    <a:ea typeface="Aharoni"/>
                    <a:cs typeface="Aharoni"/>
                  </a:rPr>
                  <a:t>PH</a:t>
                </a:r>
                <a:endParaRPr lang="it-IT" altLang="it-IT" sz="1800" dirty="0">
                  <a:latin typeface="Calibri" pitchFamily="34" charset="0"/>
                </a:endParaRPr>
              </a:p>
            </p:txBody>
          </p:sp>
        </p:grpSp>
        <p:pic>
          <p:nvPicPr>
            <p:cNvPr id="64" name="Immagine 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472493" y="2722209"/>
              <a:ext cx="1654305" cy="152275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9" name="Rettangolo 28"/>
            <p:cNvSpPr/>
            <p:nvPr/>
          </p:nvSpPr>
          <p:spPr>
            <a:xfrm>
              <a:off x="472494" y="2322099"/>
              <a:ext cx="8083032" cy="400110"/>
            </a:xfrm>
            <a:prstGeom prst="rect">
              <a:avLst/>
            </a:prstGeom>
            <a:solidFill>
              <a:srgbClr val="F78D9F"/>
            </a:solidFill>
            <a:ln w="76200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b="1" dirty="0" smtClean="0">
                  <a:ea typeface="ＭＳ Ｐゴシック" pitchFamily="34" charset="-128"/>
                </a:rPr>
                <a:t>Ethics as a basic Requirement in the Design of </a:t>
              </a:r>
              <a:r>
                <a:rPr lang="en-US" altLang="en-US" sz="2000" b="1" dirty="0">
                  <a:ea typeface="ＭＳ Ｐゴシック" pitchFamily="34" charset="-128"/>
                </a:rPr>
                <a:t>A</a:t>
              </a:r>
              <a:r>
                <a:rPr lang="en-US" altLang="en-US" sz="2000" b="1" dirty="0" smtClean="0">
                  <a:ea typeface="ＭＳ Ｐゴシック" pitchFamily="34" charset="-128"/>
                </a:rPr>
                <a:t>ny Device and Application</a:t>
              </a:r>
              <a:endParaRPr lang="it-IT" sz="2000" b="1" dirty="0"/>
            </a:p>
          </p:txBody>
        </p:sp>
        <p:pic>
          <p:nvPicPr>
            <p:cNvPr id="65" name="Immagin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94" y="1109652"/>
              <a:ext cx="1654305" cy="114283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Immagine 6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718" y="1109652"/>
              <a:ext cx="1619808" cy="11508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1" name="Rettangolo 10"/>
            <p:cNvSpPr/>
            <p:nvPr/>
          </p:nvSpPr>
          <p:spPr>
            <a:xfrm>
              <a:off x="1553798" y="490288"/>
              <a:ext cx="5794218" cy="584775"/>
            </a:xfrm>
            <a:prstGeom prst="rect">
              <a:avLst/>
            </a:prstGeom>
            <a:solidFill>
              <a:srgbClr val="F78D9F"/>
            </a:solidFill>
            <a:ln w="76200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i="1" dirty="0" smtClean="0">
                  <a:solidFill>
                    <a:srgbClr val="002060"/>
                  </a:solidFill>
                  <a:ea typeface="ＭＳ Ｐゴシック" pitchFamily="34" charset="-128"/>
                </a:rPr>
                <a:t>IEEE IN </a:t>
              </a:r>
              <a:r>
                <a:rPr lang="en-US" altLang="en-US" sz="3200" b="1" dirty="0" smtClean="0">
                  <a:solidFill>
                    <a:srgbClr val="002060"/>
                  </a:solidFill>
                  <a:ea typeface="ＭＳ Ｐゴシック" pitchFamily="34" charset="-128"/>
                </a:rPr>
                <a:t>DESIGN FOR ETHICS </a:t>
              </a:r>
              <a:endParaRPr lang="it-IT" sz="3200" b="1" dirty="0">
                <a:solidFill>
                  <a:srgbClr val="002060"/>
                </a:solidFill>
              </a:endParaRPr>
            </a:p>
          </p:txBody>
        </p:sp>
        <p:pic>
          <p:nvPicPr>
            <p:cNvPr id="67" name="Immagine 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754" y="2846043"/>
              <a:ext cx="1672358" cy="139892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8" name="Immagine 6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0054" y="1109651"/>
              <a:ext cx="768673" cy="11508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1322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7" name="Gruppo 6"/>
          <p:cNvGrpSpPr/>
          <p:nvPr/>
        </p:nvGrpSpPr>
        <p:grpSpPr>
          <a:xfrm>
            <a:off x="3100603" y="947941"/>
            <a:ext cx="2715371" cy="2691673"/>
            <a:chOff x="2991961" y="1024904"/>
            <a:chExt cx="2715371" cy="2634445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3205995" y="2082581"/>
              <a:ext cx="2287304" cy="1576768"/>
            </a:xfrm>
            <a:prstGeom prst="rect">
              <a:avLst/>
            </a:prstGeom>
            <a:solidFill>
              <a:srgbClr val="F6CAD0"/>
            </a:solidFill>
            <a:ln w="38100">
              <a:solidFill>
                <a:srgbClr val="00B0F0"/>
              </a:solidFill>
            </a:ln>
          </p:spPr>
          <p:txBody>
            <a:bodyPr vert="horz" lIns="91440" tIns="45720" rIns="91440" bIns="45720" rtlCol="0" anchor="b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550" b="1" i="0" kern="1200">
                  <a:solidFill>
                    <a:srgbClr val="0066A1"/>
                  </a:solidFill>
                  <a:latin typeface="Calibri" charset="0"/>
                  <a:ea typeface="Calibri" charset="0"/>
                  <a:cs typeface="Calibri" charset="0"/>
                </a:defRPr>
              </a:lvl1pPr>
            </a:lstStyle>
            <a:p>
              <a:pPr algn="just"/>
              <a:endParaRPr lang="en-US" sz="1400" dirty="0">
                <a:solidFill>
                  <a:srgbClr val="002060"/>
                </a:solidFill>
                <a:ea typeface="ＭＳ Ｐゴシック" pitchFamily="34" charset="-128"/>
              </a:endParaRPr>
            </a:p>
            <a:p>
              <a:pPr>
                <a:defRPr/>
              </a:pPr>
              <a:r>
                <a:rPr lang="it-IT" sz="1400" dirty="0" smtClean="0">
                  <a:solidFill>
                    <a:schemeClr val="tx1"/>
                  </a:solidFill>
                </a:rPr>
                <a:t>Greg </a:t>
              </a:r>
              <a:r>
                <a:rPr lang="it-IT" sz="1400" dirty="0" err="1">
                  <a:solidFill>
                    <a:schemeClr val="tx1"/>
                  </a:solidFill>
                </a:rPr>
                <a:t>Adamson</a:t>
              </a:r>
              <a:r>
                <a:rPr lang="it-IT" sz="1400" dirty="0">
                  <a:solidFill>
                    <a:schemeClr val="tx1"/>
                  </a:solidFill>
                </a:rPr>
                <a:t> </a:t>
              </a:r>
              <a:r>
                <a:rPr lang="it-IT" sz="1400" dirty="0" smtClean="0">
                  <a:solidFill>
                    <a:schemeClr val="tx1"/>
                  </a:solidFill>
                </a:rPr>
                <a:t>(</a:t>
              </a:r>
              <a:r>
                <a:rPr lang="it-IT" sz="1400" dirty="0">
                  <a:solidFill>
                    <a:schemeClr val="tx1"/>
                  </a:solidFill>
                </a:rPr>
                <a:t>C</a:t>
              </a:r>
              <a:r>
                <a:rPr lang="it-IT" sz="1400" dirty="0" smtClean="0">
                  <a:solidFill>
                    <a:schemeClr val="tx1"/>
                  </a:solidFill>
                </a:rPr>
                <a:t>hair</a:t>
              </a:r>
              <a:r>
                <a:rPr lang="it-IT" sz="1400" dirty="0">
                  <a:solidFill>
                    <a:schemeClr val="tx1"/>
                  </a:solidFill>
                </a:rPr>
                <a:t>), </a:t>
              </a:r>
              <a:r>
                <a:rPr lang="it-IT" sz="1400" dirty="0" smtClean="0">
                  <a:solidFill>
                    <a:schemeClr val="tx1"/>
                  </a:solidFill>
                </a:rPr>
                <a:t>SSIT</a:t>
              </a:r>
              <a:r>
                <a:rPr lang="it-IT" sz="1400" dirty="0">
                  <a:solidFill>
                    <a:srgbClr val="002060"/>
                  </a:solidFill>
                </a:rPr>
                <a:t/>
              </a:r>
              <a:br>
                <a:rPr lang="it-IT" sz="1400" dirty="0">
                  <a:solidFill>
                    <a:srgbClr val="002060"/>
                  </a:solidFill>
                </a:rPr>
              </a:br>
              <a:r>
                <a:rPr lang="en-US" altLang="it-IT" sz="1400" dirty="0">
                  <a:solidFill>
                    <a:srgbClr val="0070C0"/>
                  </a:solidFill>
                </a:rPr>
                <a:t>Sara </a:t>
              </a:r>
              <a:r>
                <a:rPr lang="en-US" altLang="it-IT" sz="1400" dirty="0" smtClean="0">
                  <a:solidFill>
                    <a:srgbClr val="0070C0"/>
                  </a:solidFill>
                </a:rPr>
                <a:t>Barros, YP Rep</a:t>
              </a:r>
              <a:endParaRPr lang="en-US" altLang="it-IT" sz="1200" dirty="0">
                <a:solidFill>
                  <a:srgbClr val="0070C0"/>
                </a:solidFill>
              </a:endParaRPr>
            </a:p>
            <a:p>
              <a:pPr>
                <a:defRPr/>
              </a:pPr>
              <a:r>
                <a:rPr lang="it-IT" sz="1400" dirty="0">
                  <a:solidFill>
                    <a:srgbClr val="002060"/>
                  </a:solidFill>
                </a:rPr>
                <a:t>Ruth </a:t>
              </a:r>
              <a:r>
                <a:rPr lang="it-IT" sz="1400" dirty="0" err="1">
                  <a:solidFill>
                    <a:srgbClr val="002060"/>
                  </a:solidFill>
                </a:rPr>
                <a:t>Dyer</a:t>
              </a:r>
              <a:r>
                <a:rPr lang="it-IT" sz="1400" dirty="0">
                  <a:solidFill>
                    <a:srgbClr val="002060"/>
                  </a:solidFill>
                </a:rPr>
                <a:t>, IM</a:t>
              </a:r>
              <a:br>
                <a:rPr lang="it-IT" sz="1400" dirty="0">
                  <a:solidFill>
                    <a:srgbClr val="002060"/>
                  </a:solidFill>
                </a:rPr>
              </a:br>
              <a:r>
                <a:rPr lang="it-IT" sz="1400" dirty="0" err="1">
                  <a:solidFill>
                    <a:srgbClr val="002060"/>
                  </a:solidFill>
                </a:rPr>
                <a:t>Toshio</a:t>
              </a:r>
              <a:r>
                <a:rPr lang="it-IT" sz="1400" dirty="0">
                  <a:solidFill>
                    <a:srgbClr val="002060"/>
                  </a:solidFill>
                </a:rPr>
                <a:t> </a:t>
              </a:r>
              <a:r>
                <a:rPr lang="it-IT" sz="1400" dirty="0" err="1">
                  <a:solidFill>
                    <a:srgbClr val="002060"/>
                  </a:solidFill>
                </a:rPr>
                <a:t>Fukuda</a:t>
              </a:r>
              <a:r>
                <a:rPr lang="it-IT" sz="1400" dirty="0">
                  <a:solidFill>
                    <a:srgbClr val="002060"/>
                  </a:solidFill>
                </a:rPr>
                <a:t>, </a:t>
              </a:r>
              <a:r>
                <a:rPr lang="it-IT" sz="1400" dirty="0" smtClean="0">
                  <a:solidFill>
                    <a:srgbClr val="002060"/>
                  </a:solidFill>
                </a:rPr>
                <a:t>DDX, RA</a:t>
              </a:r>
              <a:r>
                <a:rPr lang="it-IT" sz="1400" dirty="0">
                  <a:solidFill>
                    <a:srgbClr val="002060"/>
                  </a:solidFill>
                </a:rPr>
                <a:t/>
              </a:r>
              <a:br>
                <a:rPr lang="it-IT" sz="1400" dirty="0">
                  <a:solidFill>
                    <a:srgbClr val="002060"/>
                  </a:solidFill>
                </a:rPr>
              </a:br>
              <a:r>
                <a:rPr lang="it-IT" sz="1400" dirty="0">
                  <a:solidFill>
                    <a:srgbClr val="002060"/>
                  </a:solidFill>
                </a:rPr>
                <a:t>Jean-Luc </a:t>
              </a:r>
              <a:r>
                <a:rPr lang="it-IT" sz="1400" dirty="0" err="1">
                  <a:solidFill>
                    <a:srgbClr val="002060"/>
                  </a:solidFill>
                </a:rPr>
                <a:t>Gaudiot</a:t>
              </a:r>
              <a:r>
                <a:rPr lang="it-IT" sz="1400" dirty="0">
                  <a:solidFill>
                    <a:srgbClr val="002060"/>
                  </a:solidFill>
                </a:rPr>
                <a:t>, COMP</a:t>
              </a:r>
              <a:br>
                <a:rPr lang="it-IT" sz="1400" dirty="0">
                  <a:solidFill>
                    <a:srgbClr val="002060"/>
                  </a:solidFill>
                </a:rPr>
              </a:br>
              <a:r>
                <a:rPr lang="it-IT" altLang="en-US" sz="14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Javier </a:t>
              </a:r>
              <a:r>
                <a:rPr lang="it-IT" altLang="en-US" sz="1400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Gozalvez</a:t>
              </a:r>
              <a:r>
                <a:rPr lang="it-IT" altLang="en-US" sz="1400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it-IT" altLang="en-US" sz="1400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Sempere</a:t>
              </a:r>
              <a:r>
                <a:rPr lang="it-IT" altLang="en-US" sz="1400" dirty="0">
                  <a:solidFill>
                    <a:srgbClr val="002060"/>
                  </a:solidFill>
                  <a:cs typeface="Arial" panose="020B0604020202020204" pitchFamily="34" charset="0"/>
                </a:rPr>
                <a:t>, VT</a:t>
              </a:r>
            </a:p>
            <a:p>
              <a:pPr>
                <a:defRPr/>
              </a:pPr>
              <a:r>
                <a:rPr lang="it-IT" sz="1400" dirty="0" err="1" smtClean="0">
                  <a:solidFill>
                    <a:srgbClr val="002060"/>
                  </a:solidFill>
                </a:rPr>
                <a:t>Satoshi</a:t>
              </a:r>
              <a:r>
                <a:rPr lang="it-IT" sz="1400" dirty="0" smtClean="0">
                  <a:solidFill>
                    <a:srgbClr val="002060"/>
                  </a:solidFill>
                </a:rPr>
                <a:t> </a:t>
              </a:r>
              <a:r>
                <a:rPr lang="it-IT" sz="1400" dirty="0" err="1">
                  <a:solidFill>
                    <a:srgbClr val="002060"/>
                  </a:solidFill>
                </a:rPr>
                <a:t>Tadokoro</a:t>
              </a:r>
              <a:r>
                <a:rPr lang="it-IT" sz="1400" dirty="0">
                  <a:solidFill>
                    <a:srgbClr val="002060"/>
                  </a:solidFill>
                </a:rPr>
                <a:t>, </a:t>
              </a:r>
              <a:r>
                <a:rPr lang="it-IT" sz="1400" dirty="0" smtClean="0">
                  <a:solidFill>
                    <a:srgbClr val="002060"/>
                  </a:solidFill>
                </a:rPr>
                <a:t>RA</a:t>
              </a:r>
              <a:r>
                <a:rPr lang="it-IT" sz="1400" dirty="0">
                  <a:solidFill>
                    <a:srgbClr val="002060"/>
                  </a:solidFill>
                </a:rPr>
                <a:t/>
              </a:r>
              <a:br>
                <a:rPr lang="it-IT" sz="1400" dirty="0">
                  <a:solidFill>
                    <a:srgbClr val="002060"/>
                  </a:solidFill>
                </a:rPr>
              </a:br>
              <a:r>
                <a:rPr lang="it-IT" sz="1400" dirty="0" smtClean="0"/>
                <a:t>Mark </a:t>
              </a:r>
              <a:r>
                <a:rPr lang="it-IT" sz="1400" dirty="0" err="1"/>
                <a:t>Vasquez</a:t>
              </a:r>
              <a:r>
                <a:rPr lang="it-IT" sz="1400" dirty="0"/>
                <a:t> (staff</a:t>
              </a:r>
              <a:r>
                <a:rPr lang="it-IT" sz="1400" dirty="0" smtClean="0"/>
                <a:t>)</a:t>
              </a:r>
              <a:endParaRPr lang="it-IT" sz="1400" dirty="0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2991961" y="1024904"/>
              <a:ext cx="2715371" cy="451850"/>
            </a:xfrm>
            <a:prstGeom prst="rect">
              <a:avLst/>
            </a:prstGeom>
            <a:solidFill>
              <a:srgbClr val="F6CAD0"/>
            </a:solidFill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en-US" sz="2400" b="1" dirty="0" smtClean="0">
                  <a:ea typeface="ＭＳ Ｐゴシック" pitchFamily="34" charset="-128"/>
                </a:rPr>
                <a:t>DESIGN FOR ETHICS</a:t>
              </a:r>
              <a:endParaRPr lang="it-IT" sz="2400" b="1" dirty="0"/>
            </a:p>
          </p:txBody>
        </p:sp>
      </p:grpSp>
      <p:grpSp>
        <p:nvGrpSpPr>
          <p:cNvPr id="14" name="Group 18"/>
          <p:cNvGrpSpPr/>
          <p:nvPr/>
        </p:nvGrpSpPr>
        <p:grpSpPr>
          <a:xfrm>
            <a:off x="635418" y="1436154"/>
            <a:ext cx="2277591" cy="2100408"/>
            <a:chOff x="6474293" y="1359293"/>
            <a:chExt cx="2277591" cy="2100408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293" y="1359293"/>
              <a:ext cx="2277591" cy="1515633"/>
            </a:xfrm>
            <a:prstGeom prst="rect">
              <a:avLst/>
            </a:prstGeom>
          </p:spPr>
        </p:pic>
        <p:sp>
          <p:nvSpPr>
            <p:cNvPr id="17" name="Rectangle 14"/>
            <p:cNvSpPr/>
            <p:nvPr/>
          </p:nvSpPr>
          <p:spPr>
            <a:xfrm>
              <a:off x="6778662" y="2874926"/>
              <a:ext cx="1451038" cy="584775"/>
            </a:xfrm>
            <a:prstGeom prst="rect">
              <a:avLst/>
            </a:prstGeom>
            <a:solidFill>
              <a:srgbClr val="F6CAD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i="1" dirty="0" smtClean="0"/>
                <a:t>Greg Adamson</a:t>
              </a:r>
            </a:p>
            <a:p>
              <a:pPr algn="ctr"/>
              <a:r>
                <a:rPr lang="en-US" sz="1600" b="1" dirty="0" smtClean="0">
                  <a:solidFill>
                    <a:srgbClr val="002060"/>
                  </a:solidFill>
                </a:rPr>
                <a:t>CHAIR</a:t>
              </a:r>
              <a:endParaRPr lang="en-US" sz="1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6137419" y="1178774"/>
            <a:ext cx="1780420" cy="2323031"/>
            <a:chOff x="6340538" y="1387669"/>
            <a:chExt cx="1780420" cy="2323031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538" y="1387669"/>
              <a:ext cx="1780420" cy="1789322"/>
            </a:xfrm>
            <a:prstGeom prst="rect">
              <a:avLst/>
            </a:prstGeom>
          </p:spPr>
        </p:pic>
        <p:sp>
          <p:nvSpPr>
            <p:cNvPr id="24" name="Rectangle 11"/>
            <p:cNvSpPr/>
            <p:nvPr/>
          </p:nvSpPr>
          <p:spPr>
            <a:xfrm>
              <a:off x="6552448" y="3125925"/>
              <a:ext cx="1481180" cy="584775"/>
            </a:xfrm>
            <a:prstGeom prst="rect">
              <a:avLst/>
            </a:prstGeom>
            <a:solidFill>
              <a:srgbClr val="F6CAD0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 smtClean="0"/>
                <a:t>Sara Barros </a:t>
              </a:r>
            </a:p>
            <a:p>
              <a:pPr algn="ctr"/>
              <a:r>
                <a:rPr lang="en-US" sz="1600" b="1" dirty="0" smtClean="0">
                  <a:solidFill>
                    <a:srgbClr val="002060"/>
                  </a:solidFill>
                </a:rPr>
                <a:t>YP REP</a:t>
              </a:r>
              <a:endParaRPr lang="en-US" sz="1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05529" y="412231"/>
            <a:ext cx="4406212" cy="267632"/>
          </a:xfrm>
          <a:solidFill>
            <a:schemeClr val="accent1">
              <a:lumMod val="20000"/>
              <a:lumOff val="8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en-US" altLang="en-US" dirty="0">
                <a:solidFill>
                  <a:srgbClr val="002060"/>
                </a:solidFill>
                <a:ea typeface="ＭＳ Ｐゴシック" pitchFamily="34" charset="-128"/>
              </a:rPr>
              <a:t>2017 TAB </a:t>
            </a:r>
            <a:r>
              <a:rPr lang="en-US" altLang="en-US" dirty="0" err="1">
                <a:solidFill>
                  <a:srgbClr val="002060"/>
                </a:solidFill>
                <a:ea typeface="ＭＳ Ｐゴシック" pitchFamily="34" charset="-128"/>
              </a:rPr>
              <a:t>AdHoc</a:t>
            </a:r>
            <a:r>
              <a:rPr lang="en-US" altLang="en-US" dirty="0">
                <a:solidFill>
                  <a:srgbClr val="002060"/>
                </a:solidFill>
                <a:ea typeface="ＭＳ Ｐゴシック" pitchFamily="34" charset="-128"/>
              </a:rPr>
              <a:t> </a:t>
            </a:r>
            <a:r>
              <a:rPr lang="en-US" altLang="en-US" dirty="0" smtClean="0">
                <a:solidFill>
                  <a:srgbClr val="002060"/>
                </a:solidFill>
                <a:ea typeface="ＭＳ Ｐゴシック" pitchFamily="34" charset="-128"/>
              </a:rPr>
              <a:t>Committee </a:t>
            </a:r>
            <a:r>
              <a:rPr lang="en-US" altLang="en-US" dirty="0">
                <a:solidFill>
                  <a:srgbClr val="002060"/>
                </a:solidFill>
                <a:ea typeface="ＭＳ Ｐゴシック" pitchFamily="34" charset="-128"/>
              </a:rPr>
              <a:t>on the </a:t>
            </a:r>
            <a:r>
              <a:rPr lang="en-US" altLang="en-US" dirty="0" smtClean="0">
                <a:solidFill>
                  <a:srgbClr val="002060"/>
                </a:solidFill>
                <a:ea typeface="ＭＳ Ｐゴシック" pitchFamily="34" charset="-128"/>
              </a:rPr>
              <a:t>Topic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9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1944</TotalTime>
  <Words>284</Words>
  <Application>Microsoft Office PowerPoint</Application>
  <PresentationFormat>Presentazione su schermo (16:9)</PresentationFormat>
  <Paragraphs>120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Theme 1</vt:lpstr>
      <vt:lpstr>  Join the 2017 New Challenges!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Marina</cp:lastModifiedBy>
  <cp:revision>193</cp:revision>
  <dcterms:created xsi:type="dcterms:W3CDTF">2016-10-24T19:40:55Z</dcterms:created>
  <dcterms:modified xsi:type="dcterms:W3CDTF">2017-03-30T21:28:51Z</dcterms:modified>
</cp:coreProperties>
</file>