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15F0B"/>
    <a:srgbClr val="FF00FF"/>
    <a:srgbClr val="965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76" autoAdjust="0"/>
    <p:restoredTop sz="84623" autoAdjust="0"/>
  </p:normalViewPr>
  <p:slideViewPr>
    <p:cSldViewPr showGuides="1">
      <p:cViewPr varScale="1">
        <p:scale>
          <a:sx n="66" d="100"/>
          <a:sy n="66" d="100"/>
        </p:scale>
        <p:origin x="48" y="2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7963</TotalTime>
  <Words>215</Words>
  <Application>Microsoft Office PowerPoint</Application>
  <PresentationFormat>Custom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Digital Blue Tunnel 16x9</vt:lpstr>
      <vt:lpstr>Jacek Zurada  IEEE Life Fellow </vt:lpstr>
      <vt:lpstr>PowerPoint Presentation</vt:lpstr>
      <vt:lpstr>PowerPoint Presentation</vt:lpstr>
      <vt:lpstr>PowerPoint Presentation</vt:lpstr>
      <vt:lpstr>Expertise and Accomplishments</vt:lpstr>
      <vt:lpstr>Loyalty: As a resident of R3 since 1981, I pledge to MOVE </vt:lpstr>
      <vt:lpstr>Title and Content Layout with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Zurada</dc:creator>
  <cp:lastModifiedBy>Zurada</cp:lastModifiedBy>
  <cp:revision>666</cp:revision>
  <dcterms:created xsi:type="dcterms:W3CDTF">2017-11-01T19:48:57Z</dcterms:created>
  <dcterms:modified xsi:type="dcterms:W3CDTF">2018-04-20T12:15:21Z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