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754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552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Merriweather Sans</vt:lpstr>
      <vt:lpstr>Noto Sans Symbols</vt:lpstr>
      <vt:lpstr>Title Slides</vt:lpstr>
      <vt:lpstr>Content Slides</vt:lpstr>
      <vt:lpstr>Conferences Committee</vt:lpstr>
      <vt:lpstr>Conferences Committee</vt:lpstr>
      <vt:lpstr>Conferences Committee</vt:lpstr>
      <vt:lpstr>Conferences Committee</vt:lpstr>
      <vt:lpstr>SoutheastCon 2019 – Huntsville, AL</vt:lpstr>
      <vt:lpstr>SoutheastCon 2020 – Raleigh, NC</vt:lpstr>
      <vt:lpstr>Conference Co-sponsorship </vt:lpstr>
      <vt:lpstr>TCS Fee Details</vt:lpstr>
      <vt:lpstr>General Data Protection Regulation (GDPR)</vt:lpstr>
      <vt:lpstr>SoutheastCon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Sean Haynes</dc:creator>
  <cp:lastModifiedBy>Sean Haynes</cp:lastModifiedBy>
  <cp:revision>18</cp:revision>
  <dcterms:modified xsi:type="dcterms:W3CDTF">2018-04-19T05:12:05Z</dcterms:modified>
</cp:coreProperties>
</file>