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hn, Adrienne Adrien." initials="HAA" lastIdx="3" clrIdx="0"/>
  <p:cmAuthor id="1" name="Joe Redfield" initials="JR" lastIdx="0" clrIdx="1">
    <p:extLst>
      <p:ext uri="{19B8F6BF-5375-455C-9EA6-DF929625EA0E}">
        <p15:presenceInfo xmlns:p15="http://schemas.microsoft.com/office/powerpoint/2012/main" userId="07875eb06209ec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A6"/>
    <a:srgbClr val="00B5E2"/>
    <a:srgbClr val="00629B"/>
    <a:srgbClr val="002855"/>
    <a:srgbClr val="004975"/>
    <a:srgbClr val="FF9900"/>
    <a:srgbClr val="2F8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3" autoAdjust="0"/>
    <p:restoredTop sz="90216" autoAdjust="0"/>
  </p:normalViewPr>
  <p:slideViewPr>
    <p:cSldViewPr snapToGrid="0" snapToObjects="1">
      <p:cViewPr varScale="1">
        <p:scale>
          <a:sx n="97" d="100"/>
          <a:sy n="97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 snapToObjects="1">
      <p:cViewPr varScale="1">
        <p:scale>
          <a:sx n="66" d="100"/>
          <a:sy n="66" d="100"/>
        </p:scale>
        <p:origin x="-3216" y="-96"/>
      </p:cViewPr>
      <p:guideLst>
        <p:guide orient="horz" pos="2909"/>
        <p:guide pos="2189"/>
      </p:guideLst>
    </p:cSldViewPr>
  </p:notesViewPr>
  <p:gridSpacing cx="76200" cy="76200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1" y="1"/>
            <a:ext cx="3011488" cy="461963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0314155C-1F23-48F6-86C8-04AD10BC735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196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1" y="8772526"/>
            <a:ext cx="3011488" cy="461963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52970C72-CF39-4B02-95A3-E6B9E1A0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3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theme/theme1.xml><?xml version="1.0" encoding="utf-8"?>
<a:theme xmlns:a="http://schemas.openxmlformats.org/drawingml/2006/main" name="Title Slides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-Corporate-Presentation-Template-PPT-BasicVersion-FullScreen" id="{09EA4FE2-D8C9-4D56-BAB0-C99423DB6B6A}" vid="{72B19025-1000-49FF-9117-0DE8D2B6FD8D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-Corporate-Presentation-Template-PPT-BasicVersion-FullScreen" id="{09EA4FE2-D8C9-4D56-BAB0-C99423DB6B6A}" vid="{7F44B7F1-9823-48D8-A34A-02439F4A6FB1}"/>
    </a:ext>
  </a:extLst>
</a:theme>
</file>

<file path=ppt/theme/theme3.xml><?xml version="1.0" encoding="utf-8"?>
<a:theme xmlns:a="http://schemas.openxmlformats.org/drawingml/2006/main" name="Divide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-Corporate-Presentation-Template-PPT-BasicVersion-FullScreen" id="{09EA4FE2-D8C9-4D56-BAB0-C99423DB6B6A}" vid="{1C5FE0CC-662F-4C56-B198-38C1BF8826FB}"/>
    </a:ext>
  </a:extLst>
</a:theme>
</file>

<file path=ppt/theme/theme4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-Corporate-Presentation-Template-PPT-BasicVersion-FullScreen" id="{09EA4FE2-D8C9-4D56-BAB0-C99423DB6B6A}" vid="{76E43DEC-666E-4F7E-87DF-C38DAEABBE2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2018_IEEE_Template-FullScreen</Template>
  <TotalTime>11128</TotalTime>
  <Words>1751</Words>
  <Application>Microsoft Office PowerPoint</Application>
  <PresentationFormat>On-screen Show (4:3)</PresentationFormat>
  <Paragraphs>270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Lucida Grande</vt:lpstr>
      <vt:lpstr>Merriweather Sans</vt:lpstr>
      <vt:lpstr>Noto Sans Symbols</vt:lpstr>
      <vt:lpstr>Times New Roman</vt:lpstr>
      <vt:lpstr>Verdana</vt:lpstr>
      <vt:lpstr>Wingdings</vt:lpstr>
      <vt:lpstr>Title Slides</vt:lpstr>
      <vt:lpstr>Simple Light</vt:lpstr>
      <vt:lpstr>Divider Slides</vt:lpstr>
      <vt:lpstr>Content Slides</vt:lpstr>
      <vt:lpstr>Region 3 Section Support Committee</vt:lpstr>
      <vt:lpstr>Section Support Committee</vt:lpstr>
      <vt:lpstr>Section Support Committee</vt:lpstr>
      <vt:lpstr>Member View of IEEE</vt:lpstr>
      <vt:lpstr>Committee Members</vt:lpstr>
      <vt:lpstr>Committee Goals</vt:lpstr>
      <vt:lpstr>IEEE Young Professionals</vt:lpstr>
      <vt:lpstr>Women in Engineering (WIE)</vt:lpstr>
      <vt:lpstr>Life Members (LM)</vt:lpstr>
      <vt:lpstr>Senior Member Elevation</vt:lpstr>
      <vt:lpstr>Technical Activities</vt:lpstr>
      <vt:lpstr>Projects</vt:lpstr>
      <vt:lpstr>Sections Operations Specialists </vt:lpstr>
      <vt:lpstr>Committee Contact Information</vt:lpstr>
      <vt:lpstr>Q &amp; A Session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Mark Torres</cp:lastModifiedBy>
  <cp:revision>750</cp:revision>
  <cp:lastPrinted>2016-04-22T18:47:46Z</cp:lastPrinted>
  <dcterms:created xsi:type="dcterms:W3CDTF">2012-11-14T18:53:32Z</dcterms:created>
  <dcterms:modified xsi:type="dcterms:W3CDTF">2018-04-17T02:47:36Z</dcterms:modified>
</cp:coreProperties>
</file>