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16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1049</Words>
  <Application>Microsoft Office PowerPoint</Application>
  <PresentationFormat>On-screen Show (16:9)</PresentationFormat>
  <Paragraphs>102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MS PGothic</vt:lpstr>
      <vt:lpstr>MS PGothic</vt:lpstr>
      <vt:lpstr>Arial</vt:lpstr>
      <vt:lpstr>Calibri</vt:lpstr>
      <vt:lpstr>Lucida Grande</vt:lpstr>
      <vt:lpstr>Merriweather Sans</vt:lpstr>
      <vt:lpstr>Noto Sans Symbols</vt:lpstr>
      <vt:lpstr>Verdana</vt:lpstr>
      <vt:lpstr>Wingdings</vt:lpstr>
      <vt:lpstr>Simple Light</vt:lpstr>
      <vt:lpstr>Title Slides</vt:lpstr>
      <vt:lpstr>Divider Slides</vt:lpstr>
      <vt:lpstr>Content Slides</vt:lpstr>
      <vt:lpstr>12-CRS-0106-IEEE-PowerPoint-Presentation-Template 14Nov FINAL</vt:lpstr>
      <vt:lpstr>IEEE Southeast Con – IEEE Technical Activities</vt:lpstr>
      <vt:lpstr>The Big Picture</vt:lpstr>
      <vt:lpstr>TAB 2018 – Goals and Vision… To Support You and Our Collective Opportunities</vt:lpstr>
      <vt:lpstr>PowerPoint Presentation</vt:lpstr>
      <vt:lpstr>Efforts to Increase Diversity and Inclusion</vt:lpstr>
      <vt:lpstr>Reaffirmation of IEEE Code of Conduct, Code of Ethics and Nondiscrimination Policy</vt:lpstr>
      <vt:lpstr>Motions for Improved Financial Transparency</vt:lpstr>
      <vt:lpstr>Improving the Contracts Approval Process </vt:lpstr>
      <vt:lpstr>IEEE Society/Council Young Professional Summit</vt:lpstr>
      <vt:lpstr>Improved Clarity with IEEE and TA Nominations &amp; Appointments</vt:lpstr>
      <vt:lpstr>Thank you!   www.susankathyland.com   I want to hear from you!  </vt:lpstr>
      <vt:lpstr>Backup</vt:lpstr>
      <vt:lpstr>TAB 2018 – Who is FinTrans, What is Available?</vt:lpstr>
      <vt:lpstr>Activity Calls – Funding Proposals &amp; Ad Hocs</vt:lpstr>
      <vt:lpstr>Copyright 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Jannucci, Margaret</dc:creator>
  <cp:lastModifiedBy>Land, Susan K CIV MDA/BC/BCD</cp:lastModifiedBy>
  <cp:revision>26</cp:revision>
  <dcterms:modified xsi:type="dcterms:W3CDTF">2018-04-06T15:52:56Z</dcterms:modified>
</cp:coreProperties>
</file>