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1" autoAdjust="0"/>
    <p:restoredTop sz="50000" autoAdjust="0"/>
  </p:normalViewPr>
  <p:slideViewPr>
    <p:cSldViewPr snapToGrid="0" snapToObjects="1">
      <p:cViewPr varScale="1">
        <p:scale>
          <a:sx n="74" d="100"/>
          <a:sy n="74" d="100"/>
        </p:scale>
        <p:origin x="11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00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IEEEUSA-template-2015</Template>
  <TotalTime>5848</TotalTime>
  <Words>1304</Words>
  <Application>Microsoft Office PowerPoint</Application>
  <PresentationFormat>On-screen Show (4:3)</PresentationFormat>
  <Paragraphs>178</Paragraphs>
  <Slides>25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ＭＳ Ｐゴシック</vt:lpstr>
      <vt:lpstr>Agency FB</vt:lpstr>
      <vt:lpstr>Arial</vt:lpstr>
      <vt:lpstr>Calibri</vt:lpstr>
      <vt:lpstr>Lucida Grande</vt:lpstr>
      <vt:lpstr>Verdana</vt:lpstr>
      <vt:lpstr>Wingdings</vt:lpstr>
      <vt:lpstr>IEEEUSA-template-2015</vt:lpstr>
      <vt:lpstr>Office Theme</vt:lpstr>
      <vt:lpstr>Image</vt:lpstr>
      <vt:lpstr>IEEE-USA: Working To Advance Your Career and The Profession</vt:lpstr>
      <vt:lpstr>Why IEEE USA</vt:lpstr>
      <vt:lpstr>IEEE-USA’s Mission and Vision</vt:lpstr>
      <vt:lpstr>IEEE-USA Facing Fundamental Challenges</vt:lpstr>
      <vt:lpstr>Prioritizing IEEE-USA Programs</vt:lpstr>
      <vt:lpstr>My Presidential Goals for IEEE-USA in 2018 (Candy Robinson)</vt:lpstr>
      <vt:lpstr>How can we grow the IEEE</vt:lpstr>
      <vt:lpstr>What IEEE-USA is Doing This Year To </vt:lpstr>
      <vt:lpstr>Professional Development Webinars https://ieeeusa.org/careers/webinars/</vt:lpstr>
      <vt:lpstr>Free eBook Featured Monthly! (with selected titles in audio-formats)</vt:lpstr>
      <vt:lpstr>Recent IEEE-USA E-Pub Milestones </vt:lpstr>
      <vt:lpstr>PowerPoint Presentation</vt:lpstr>
      <vt:lpstr>PowerPoint Presentation</vt:lpstr>
      <vt:lpstr>Crowdfunding for 2018 FLF</vt:lpstr>
      <vt:lpstr>Enhancing Our Career Offerings: What’s in the Works</vt:lpstr>
      <vt:lpstr>Advocating on Public Policy Issues</vt:lpstr>
      <vt:lpstr>Public Policy Issues - Continued</vt:lpstr>
      <vt:lpstr>Congressional Visits Day 8-9 May 2018</vt:lpstr>
      <vt:lpstr>MOVE Community Outreach An IEEE-USA Initiative http://move.ieeeusa.org/</vt:lpstr>
      <vt:lpstr>MOVE Pubic Outreach Examples</vt:lpstr>
      <vt:lpstr>Check Out Our New Website https://www.ieeeusa.org</vt:lpstr>
      <vt:lpstr>And the Revamped IEEE-USA InSight</vt:lpstr>
      <vt:lpstr>Follow Us on Social Media</vt:lpstr>
      <vt:lpstr>WHAT’S ON YOUR MIND?</vt:lpstr>
      <vt:lpstr>My Objectives (Tom Coughlin)</vt:lpstr>
    </vt:vector>
  </TitlesOfParts>
  <Company>IEEE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IEEE-USA: Click to add  presentation title</dc:title>
  <dc:creator>Hill, Gregory O.</dc:creator>
  <cp:lastModifiedBy>Chase Battaglio</cp:lastModifiedBy>
  <cp:revision>169</cp:revision>
  <cp:lastPrinted>2018-04-07T17:32:32Z</cp:lastPrinted>
  <dcterms:created xsi:type="dcterms:W3CDTF">2015-03-25T13:12:01Z</dcterms:created>
  <dcterms:modified xsi:type="dcterms:W3CDTF">2018-04-20T17:03:52Z</dcterms:modified>
</cp:coreProperties>
</file>