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3" autoAdjust="0"/>
    <p:restoredTop sz="95441" autoAdjust="0"/>
  </p:normalViewPr>
  <p:slideViewPr>
    <p:cSldViewPr snapToGrid="0" snapToObjects="1">
      <p:cViewPr>
        <p:scale>
          <a:sx n="125" d="100"/>
          <a:sy n="125" d="100"/>
        </p:scale>
        <p:origin x="-90" y="2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1340</TotalTime>
  <Words>1001</Words>
  <Application>Microsoft Office PowerPoint</Application>
  <PresentationFormat>On-screen Show (4:3)</PresentationFormat>
  <Paragraphs>159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Engaging Members through Sustainable Development and Humanitarian Technology Programs</vt:lpstr>
      <vt:lpstr>Mission</vt:lpstr>
      <vt:lpstr>HAC Subcommittees</vt:lpstr>
      <vt:lpstr>HAC Supports</vt:lpstr>
      <vt:lpstr>UN Sustainable Development Goals (SDG)</vt:lpstr>
      <vt:lpstr>Projects</vt:lpstr>
      <vt:lpstr>Project Support</vt:lpstr>
      <vt:lpstr>Event Support</vt:lpstr>
      <vt:lpstr>Event Support</vt:lpstr>
      <vt:lpstr>IEEE SIGHT</vt:lpstr>
      <vt:lpstr>SIGHT Program</vt:lpstr>
      <vt:lpstr>SIGHT Project Support</vt:lpstr>
      <vt:lpstr>SIGHT Project Support</vt:lpstr>
      <vt:lpstr>Where are IEEE SIGHT Groups? 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Cunningham</dc:creator>
  <cp:lastModifiedBy>MER</cp:lastModifiedBy>
  <cp:revision>141</cp:revision>
  <dcterms:created xsi:type="dcterms:W3CDTF">2016-09-19T18:05:34Z</dcterms:created>
  <dcterms:modified xsi:type="dcterms:W3CDTF">2018-04-16T20:17:06Z</dcterms:modified>
</cp:coreProperties>
</file>