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82"/>
    <a:srgbClr val="808080"/>
    <a:srgbClr val="005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4" autoAdjust="0"/>
    <p:restoredTop sz="87351" autoAdjust="0"/>
  </p:normalViewPr>
  <p:slideViewPr>
    <p:cSldViewPr snapToGrid="0">
      <p:cViewPr varScale="1">
        <p:scale>
          <a:sx n="101" d="100"/>
          <a:sy n="101" d="100"/>
        </p:scale>
        <p:origin x="214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186"/>
    </p:cViewPr>
  </p:sorterViewPr>
  <p:gridSpacing cx="76200" cy="76200"/>
</p:viewPr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ieee_powerpoint_template_2011tagline</Template>
  <TotalTime>31208</TotalTime>
  <Words>1467</Words>
  <Application>Microsoft Macintosh PowerPoint</Application>
  <PresentationFormat>On-screen Show (4:3)</PresentationFormat>
  <Paragraphs>226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Calibri</vt:lpstr>
      <vt:lpstr>Lucida Grande</vt:lpstr>
      <vt:lpstr>MS PGothic</vt:lpstr>
      <vt:lpstr>ＭＳ Ｐゴシック</vt:lpstr>
      <vt:lpstr>Verdana</vt:lpstr>
      <vt:lpstr>Wingdings</vt:lpstr>
      <vt:lpstr>Arial</vt:lpstr>
      <vt:lpstr>ieee_powerpoint_template_2011tagline</vt:lpstr>
      <vt:lpstr>IEEE_customSlides</vt:lpstr>
      <vt:lpstr>Worksheet</vt:lpstr>
      <vt:lpstr>An Overview of the IEEE Publishing Organization</vt:lpstr>
      <vt:lpstr>PowerPoint Presentation</vt:lpstr>
      <vt:lpstr>PSPB Serves The Entire IEEE and Has Members From Across The IEEE</vt:lpstr>
      <vt:lpstr>PSPB, TAB, &amp; Other Relevant Committees</vt:lpstr>
      <vt:lpstr>PSPB Is Delegated Responsibility For Operations &amp; Quality of Information Products &amp; Services </vt:lpstr>
      <vt:lpstr>PSPB and the IEEE as a Publisher</vt:lpstr>
      <vt:lpstr>What does IEEE Publications do?</vt:lpstr>
      <vt:lpstr>What does IEEE Publications do?</vt:lpstr>
      <vt:lpstr>PowerPoint Presentation</vt:lpstr>
      <vt:lpstr>PowerPoint Presentation</vt:lpstr>
      <vt:lpstr>IEEE Periodicals Hit New Records while Conferences Continue Quality Initiative</vt:lpstr>
      <vt:lpstr>PowerPoint Presentation</vt:lpstr>
      <vt:lpstr>PowerPoint Presentation</vt:lpstr>
      <vt:lpstr>IEEE’s Open Access Program  Fits Market Expectations </vt:lpstr>
      <vt:lpstr>IEEE Publications Supports MGA</vt:lpstr>
      <vt:lpstr>IEEE Spectrum Supports MGA </vt:lpstr>
    </vt:vector>
  </TitlesOfParts>
  <Company>IEEE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Anthony Durniak</dc:creator>
  <cp:lastModifiedBy>Microsoft Office User</cp:lastModifiedBy>
  <cp:revision>66</cp:revision>
  <cp:lastPrinted>2017-05-15T12:25:57Z</cp:lastPrinted>
  <dcterms:created xsi:type="dcterms:W3CDTF">2012-02-17T12:52:49Z</dcterms:created>
  <dcterms:modified xsi:type="dcterms:W3CDTF">2018-03-22T12:13:30Z</dcterms:modified>
</cp:coreProperties>
</file>