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41" autoAdjust="0"/>
    <p:restoredTop sz="94660"/>
  </p:normalViewPr>
  <p:slideViewPr>
    <p:cSldViewPr>
      <p:cViewPr>
        <p:scale>
          <a:sx n="100" d="100"/>
          <a:sy n="100" d="100"/>
        </p:scale>
        <p:origin x="-930" y="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1837</Words>
  <Application>Microsoft Office PowerPoint</Application>
  <PresentationFormat>On-screen Show (4:3)</PresentationFormat>
  <Paragraphs>220</Paragraphs>
  <Slides>18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IEEE Template May 2016</vt:lpstr>
      <vt:lpstr>1_ECentral Template</vt:lpstr>
      <vt:lpstr>2_ECentral Template</vt:lpstr>
      <vt:lpstr>3_ECentral Template</vt:lpstr>
      <vt:lpstr>1_2017 Template Wide Screen_Thin</vt:lpstr>
      <vt:lpstr>2017 Template Wide Screen_Thin</vt:lpstr>
      <vt:lpstr>IEEE MGA:  Strategy &amp; Direction</vt:lpstr>
      <vt:lpstr>MGA Mission &amp; Vision</vt:lpstr>
      <vt:lpstr>Member and Geographic Activities</vt:lpstr>
      <vt:lpstr>Key MGA Functions</vt:lpstr>
      <vt:lpstr>2018 MGA Priority Projects</vt:lpstr>
      <vt:lpstr>2018 MGA Priority Projects</vt:lpstr>
      <vt:lpstr>2018 MGA Priority Projects</vt:lpstr>
      <vt:lpstr>2018 MGA Priority Projects</vt:lpstr>
      <vt:lpstr>2018 MGA Priority Projects</vt:lpstr>
      <vt:lpstr>2018 MGA Priority Projects</vt:lpstr>
      <vt:lpstr>2018 MGA Priority Projects</vt:lpstr>
      <vt:lpstr>2018 MGA Priority Projects</vt:lpstr>
      <vt:lpstr>Thank You!  merandall@ieee.org </vt:lpstr>
      <vt:lpstr>Appendix</vt:lpstr>
      <vt:lpstr>Ongoing MGA Projects</vt:lpstr>
      <vt:lpstr>2018 MGA Projects</vt:lpstr>
      <vt:lpstr>2018 MGA Projects</vt:lpstr>
      <vt:lpstr>2018 MGA Projects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Priority Project Planning</dc:title>
  <dc:creator>Waters, Stacey</dc:creator>
  <cp:lastModifiedBy>MER</cp:lastModifiedBy>
  <cp:revision>93</cp:revision>
  <cp:lastPrinted>2016-11-16T19:32:04Z</cp:lastPrinted>
  <dcterms:created xsi:type="dcterms:W3CDTF">2016-11-16T18:51:50Z</dcterms:created>
  <dcterms:modified xsi:type="dcterms:W3CDTF">2018-04-14T10:52:52Z</dcterms:modified>
</cp:coreProperties>
</file>