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CC0033"/>
    <a:srgbClr val="E37222"/>
    <a:srgbClr val="FDC82F"/>
    <a:srgbClr val="69BE28"/>
    <a:srgbClr val="008542"/>
    <a:srgbClr val="6B1F73"/>
    <a:srgbClr val="009FDA"/>
    <a:srgbClr val="0B5172"/>
    <a:srgbClr val="66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00" autoAdjust="0"/>
  </p:normalViewPr>
  <p:slideViewPr>
    <p:cSldViewPr snapToGrid="0" snapToObjects="1">
      <p:cViewPr>
        <p:scale>
          <a:sx n="100" d="100"/>
          <a:sy n="100" d="100"/>
        </p:scale>
        <p:origin x="-486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16-DCI-113_Branded_PPT_Template_B_Final_FullScreen</Template>
  <TotalTime>457</TotalTime>
  <Words>196</Words>
  <Application>Microsoft Office PowerPoint</Application>
  <PresentationFormat>On-screen Show (16:9)</PresentationFormat>
  <Paragraphs>54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Theme 1</vt:lpstr>
      <vt:lpstr>2018 MGA Strategic Planning Committee</vt:lpstr>
      <vt:lpstr>PowerPoint Presentation</vt:lpstr>
      <vt:lpstr>IEEE Vision</vt:lpstr>
      <vt:lpstr>Key Initiatives Supporting IEEE Goals</vt:lpstr>
      <vt:lpstr>MGA Strategic Planning Committee Focus </vt:lpstr>
      <vt:lpstr>   Feedback Welcome  Comments?           Questions?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MER</cp:lastModifiedBy>
  <cp:revision>32</cp:revision>
  <dcterms:created xsi:type="dcterms:W3CDTF">2016-10-24T19:40:55Z</dcterms:created>
  <dcterms:modified xsi:type="dcterms:W3CDTF">2018-02-15T00:47:14Z</dcterms:modified>
</cp:coreProperties>
</file>