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33"/>
    <a:srgbClr val="0066A1"/>
    <a:srgbClr val="F8B802"/>
    <a:srgbClr val="FDC82F"/>
    <a:srgbClr val="69BE28"/>
    <a:srgbClr val="E37222"/>
    <a:srgbClr val="71953D"/>
    <a:srgbClr val="008542"/>
    <a:srgbClr val="6B1F73"/>
    <a:srgbClr val="009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96395" autoAdjust="0"/>
  </p:normalViewPr>
  <p:slideViewPr>
    <p:cSldViewPr snapToGrid="0" snapToObjects="1">
      <p:cViewPr varScale="1">
        <p:scale>
          <a:sx n="111" d="100"/>
          <a:sy n="111" d="100"/>
        </p:scale>
        <p:origin x="696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9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16-DCI-113_Branded_PPT_Template_B_Final_FullScreen</Template>
  <TotalTime>5433</TotalTime>
  <Words>589</Words>
  <Application>Microsoft Office PowerPoint</Application>
  <PresentationFormat>On-screen Show (16:9)</PresentationFormat>
  <Paragraphs>143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MS PGothic</vt:lpstr>
      <vt:lpstr>Arial</vt:lpstr>
      <vt:lpstr>Calibri</vt:lpstr>
      <vt:lpstr>Courier New</vt:lpstr>
      <vt:lpstr>Lucida Grande</vt:lpstr>
      <vt:lpstr>LucidaGrande</vt:lpstr>
      <vt:lpstr>Verdana</vt:lpstr>
      <vt:lpstr>Wingdings</vt:lpstr>
      <vt:lpstr>Theme 1</vt:lpstr>
      <vt:lpstr>  Center for Leadership Excellence </vt:lpstr>
      <vt:lpstr>Designed to serve diverse IEEE user communities</vt:lpstr>
      <vt:lpstr>PowerPoint Presentation</vt:lpstr>
      <vt:lpstr>Volunteer Roles Action Plans available in 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Tasks have links to Information Resources</vt:lpstr>
      <vt:lpstr>PowerPoint Presentation</vt:lpstr>
      <vt:lpstr>PowerPoint Presentation</vt:lpstr>
      <vt:lpstr>Recommended Training (Courses)</vt:lpstr>
      <vt:lpstr>PowerPoint Presentation</vt:lpstr>
      <vt:lpstr>PowerPoint Presentation</vt:lpstr>
      <vt:lpstr>PowerPoint Presentation</vt:lpstr>
      <vt:lpstr>Added New Content to CLE!!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VoLT- From Pilot to Implementation</vt:lpstr>
      <vt:lpstr>Leveraging Training Materials</vt:lpstr>
      <vt:lpstr>Develop Training Program for Officers</vt:lpstr>
      <vt:lpstr>VoLT Graduate in Pakistan offers local training, increasing Section engagement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Gostin, Jill</cp:lastModifiedBy>
  <cp:revision>203</cp:revision>
  <cp:lastPrinted>2017-09-25T19:55:53Z</cp:lastPrinted>
  <dcterms:created xsi:type="dcterms:W3CDTF">2016-10-24T19:40:55Z</dcterms:created>
  <dcterms:modified xsi:type="dcterms:W3CDTF">2018-04-21T03:24:44Z</dcterms:modified>
</cp:coreProperties>
</file>