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77"/>
    <p:restoredTop sz="94716"/>
  </p:normalViewPr>
  <p:slideViewPr>
    <p:cSldViewPr snapToGrid="0" snapToObjects="1">
      <p:cViewPr varScale="1">
        <p:scale>
          <a:sx n="210" d="100"/>
          <a:sy n="210" d="100"/>
        </p:scale>
        <p:origin x="8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theme/theme2.xml><?xml version="1.0" encoding="utf-8"?>
<a:theme xmlns:a="http://schemas.openxmlformats.org/drawingml/2006/main" name="Content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1996</TotalTime>
  <Words>1122</Words>
  <Application>Microsoft Macintosh PowerPoint</Application>
  <PresentationFormat>On-screen Show (4:3)</PresentationFormat>
  <Paragraphs>196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Merriweather Sans</vt:lpstr>
      <vt:lpstr>Noto Sans Symbols</vt:lpstr>
      <vt:lpstr>Title Slides</vt:lpstr>
      <vt:lpstr>Content Slides</vt:lpstr>
      <vt:lpstr>Building Strong Society Chapters in Your Section</vt:lpstr>
      <vt:lpstr>Agenda</vt:lpstr>
      <vt:lpstr>IEEE Entities</vt:lpstr>
      <vt:lpstr>IEEE Organization</vt:lpstr>
      <vt:lpstr>Goals in Developing a Technical Community</vt:lpstr>
      <vt:lpstr>Creating a Technical Community</vt:lpstr>
      <vt:lpstr>Creating a Technical Community</vt:lpstr>
      <vt:lpstr>Nurturing a Local Technical Community</vt:lpstr>
      <vt:lpstr>Nurturing a Local Technical Community</vt:lpstr>
      <vt:lpstr>Nurturing a Local Technical Community</vt:lpstr>
      <vt:lpstr>Finding Opportunities</vt:lpstr>
      <vt:lpstr>Ideas to Stimulate Interest</vt:lpstr>
      <vt:lpstr>Success Stories</vt:lpstr>
      <vt:lpstr>IEEE Societies</vt:lpstr>
      <vt:lpstr>Building a Speaker List for Region 3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Alabama Section</dc:title>
  <cp:lastModifiedBy>Parker, Glenn A</cp:lastModifiedBy>
  <cp:revision>102</cp:revision>
  <dcterms:modified xsi:type="dcterms:W3CDTF">2018-04-10T19:07:39Z</dcterms:modified>
</cp:coreProperties>
</file>