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358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Title Slides</vt:lpstr>
      <vt:lpstr>Content Slides</vt:lpstr>
      <vt:lpstr>Nominations and Appointments</vt:lpstr>
      <vt:lpstr>Nominations and Appointments Committee</vt:lpstr>
      <vt:lpstr>Nominations and Appointments Committee</vt:lpstr>
      <vt:lpstr>Nominations and Appointments Committee</vt:lpstr>
      <vt:lpstr>Call for Nominations – Volunteer Positions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Administrator</cp:lastModifiedBy>
  <cp:revision>17</cp:revision>
  <dcterms:modified xsi:type="dcterms:W3CDTF">2018-04-20T22:22:03Z</dcterms:modified>
</cp:coreProperties>
</file>