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wrap="square" lIns="93921" tIns="93921" rIns="93921" bIns="93921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9631</TotalTime>
  <Words>556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Merriweather Sans</vt:lpstr>
      <vt:lpstr>Noto Sans Symbols</vt:lpstr>
      <vt:lpstr>Wingdings</vt:lpstr>
      <vt:lpstr>Title Slides</vt:lpstr>
      <vt:lpstr>Content Slides</vt:lpstr>
      <vt:lpstr>1_Content Slides</vt:lpstr>
      <vt:lpstr>Operational Audit Committee</vt:lpstr>
      <vt:lpstr>Operational Audit Committee</vt:lpstr>
      <vt:lpstr>Operational Audit Committee</vt:lpstr>
      <vt:lpstr>Operational Audit Committee</vt:lpstr>
      <vt:lpstr>Region 3 Standing Committee Audits</vt:lpstr>
      <vt:lpstr>OAC REVIEW CRITERIA FOR STANDING COMMITTEES (Ops Manual)</vt:lpstr>
      <vt:lpstr>Region 3 Standing Committee Audits</vt:lpstr>
      <vt:lpstr>2018 Audit of Region 3 Areas and Area Structure</vt:lpstr>
      <vt:lpstr>Report from Operational Audit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William Harrison</dc:creator>
  <cp:lastModifiedBy>William Harrison</cp:lastModifiedBy>
  <cp:revision>62</cp:revision>
  <cp:lastPrinted>2018-04-11T18:20:23Z</cp:lastPrinted>
  <dcterms:modified xsi:type="dcterms:W3CDTF">2018-04-17T18:22:17Z</dcterms:modified>
</cp:coreProperties>
</file>