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90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theme/theme3.xml><?xml version="1.0" encoding="utf-8"?>
<a:theme xmlns:a="http://schemas.openxmlformats.org/drawingml/2006/main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231</Words>
  <Application>Microsoft Office PowerPoint</Application>
  <PresentationFormat>On-screen Show (4:3)</PresentationFormat>
  <Paragraphs>36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Merriweather Sans</vt:lpstr>
      <vt:lpstr>Noto Sans Symbols</vt:lpstr>
      <vt:lpstr>Simple Light</vt:lpstr>
      <vt:lpstr>Title Slides</vt:lpstr>
      <vt:lpstr>Content Slides</vt:lpstr>
      <vt:lpstr>Professional Activities</vt:lpstr>
      <vt:lpstr>Professional Activities Committee</vt:lpstr>
      <vt:lpstr>Professional Activities Committee</vt:lpstr>
      <vt:lpstr>Professional Activities Committee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Section</dc:title>
  <cp:lastModifiedBy>Theresa Brunasso</cp:lastModifiedBy>
  <cp:revision>18</cp:revision>
  <dcterms:modified xsi:type="dcterms:W3CDTF">2018-04-19T18:51:52Z</dcterms:modified>
</cp:coreProperties>
</file>