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 autoAdjust="0"/>
    <p:restoredTop sz="95903" autoAdjust="0"/>
  </p:normalViewPr>
  <p:slideViewPr>
    <p:cSldViewPr>
      <p:cViewPr>
        <p:scale>
          <a:sx n="75" d="100"/>
          <a:sy n="75" d="100"/>
        </p:scale>
        <p:origin x="-1152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658" y="-108"/>
      </p:cViewPr>
      <p:guideLst>
        <p:guide orient="horz" pos="2880"/>
        <p:guide pos="2160"/>
      </p:guideLst>
    </p:cSldViewPr>
  </p:notesViewPr>
  <p:gridSpacing cx="76200" cy="76200"/>
</p:viewPr>
</file>

<file path=ppt/theme/theme1.xml><?xml version="1.0" encoding="utf-8"?>
<a:theme xmlns:a="http://schemas.openxmlformats.org/drawingml/2006/main" name="Default Them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3858</TotalTime>
  <Words>579</Words>
  <Application>Microsoft Office PowerPoint</Application>
  <PresentationFormat>On-screen Show (4:3)</PresentationFormat>
  <Paragraphs>115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Theme</vt:lpstr>
      <vt:lpstr>IEEE MOVE Project</vt:lpstr>
      <vt:lpstr>PowerPoint Presentation</vt:lpstr>
      <vt:lpstr>MOVE</vt:lpstr>
      <vt:lpstr>MOVE:  In a Nutshell</vt:lpstr>
      <vt:lpstr>Goals</vt:lpstr>
      <vt:lpstr>American Red Cross partnership</vt:lpstr>
      <vt:lpstr>Tennessee Wild Fires</vt:lpstr>
      <vt:lpstr>Gatlinburg, TN</vt:lpstr>
      <vt:lpstr>Businesses gone</vt:lpstr>
      <vt:lpstr>1,000 Year Flood in West Virginia</vt:lpstr>
      <vt:lpstr>Road traveled </vt:lpstr>
      <vt:lpstr>Red Cross Caseworkers work out of district office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&lt;Project name&gt;</dc:title>
  <dc:creator>Jonathan Rasmusson</dc:creator>
  <cp:lastModifiedBy>MER</cp:lastModifiedBy>
  <cp:revision>138</cp:revision>
  <dcterms:created xsi:type="dcterms:W3CDTF">2006-08-16T00:00:00Z</dcterms:created>
  <dcterms:modified xsi:type="dcterms:W3CDTF">2018-04-21T01:13:39Z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