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  <p:sldMasterId id="2147483678" r:id="rId3"/>
  </p:sldMasterIdLst>
  <p:notesMasterIdLst>
    <p:notesMasterId r:id="rId7"/>
  </p:notesMasterIdLst>
  <p:sldIdLst>
    <p:sldId id="256" r:id="rId4"/>
    <p:sldId id="261" r:id="rId5"/>
    <p:sldId id="262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dirty="0" smtClean="0"/>
              <a:t>Central Savannah River </a:t>
            </a:r>
            <a:r>
              <a:rPr lang="en-US" dirty="0" smtClean="0"/>
              <a:t>Section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Report to IEEE </a:t>
            </a:r>
            <a:r>
              <a:rPr lang="en-US" sz="2800" b="1" i="1" u="none" strike="noStrike" cap="none" dirty="0" err="1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SoutheastCon</a:t>
            </a:r>
            <a:r>
              <a:rPr lang="en-US" sz="2800" b="1" i="1" u="none" strike="noStrike" cap="none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2018 on activities, plans, and goals.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Savannah River Area(</a:t>
            </a:r>
            <a:r>
              <a:rPr lang="en-US" dirty="0" err="1" smtClean="0"/>
              <a:t>CSRA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Activities for 2017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Held 9 Technical meetings</a:t>
            </a:r>
          </a:p>
          <a:p>
            <a:r>
              <a:rPr lang="en-US" dirty="0" smtClean="0"/>
              <a:t>Section has no Society Chapters</a:t>
            </a:r>
            <a:endParaRPr lang="en-US" dirty="0" smtClean="0"/>
          </a:p>
          <a:p>
            <a:r>
              <a:rPr lang="en-US" dirty="0" smtClean="0"/>
              <a:t>Augusta Technical College </a:t>
            </a:r>
            <a:r>
              <a:rPr lang="en-US" dirty="0" smtClean="0"/>
              <a:t>Student Branch</a:t>
            </a:r>
          </a:p>
          <a:p>
            <a:pPr lvl="1"/>
            <a:r>
              <a:rPr lang="en-US" dirty="0" smtClean="0"/>
              <a:t>Participated in one Technical Meeting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Initiated one Member Advancement</a:t>
            </a:r>
          </a:p>
          <a:p>
            <a:r>
              <a:rPr lang="en-US" dirty="0" smtClean="0"/>
              <a:t>Supported SC Regional Future City competition at University of South Carolina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9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Savannah River </a:t>
            </a:r>
            <a:r>
              <a:rPr lang="en-US" dirty="0" smtClean="0"/>
              <a:t> </a:t>
            </a:r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Plans and Goals for 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technical meetings</a:t>
            </a:r>
            <a:endParaRPr lang="en-US" dirty="0" smtClean="0"/>
          </a:p>
          <a:p>
            <a:pPr lvl="1"/>
            <a:r>
              <a:rPr lang="en-US" dirty="0" smtClean="0"/>
              <a:t>9 </a:t>
            </a:r>
            <a:r>
              <a:rPr lang="en-US" dirty="0" smtClean="0"/>
              <a:t>meetings scheduled monthly except July, August, and March</a:t>
            </a:r>
            <a:endParaRPr lang="en-US" dirty="0" smtClean="0"/>
          </a:p>
          <a:p>
            <a:r>
              <a:rPr lang="en-US" dirty="0" smtClean="0"/>
              <a:t>Student </a:t>
            </a:r>
            <a:r>
              <a:rPr lang="en-US" dirty="0" smtClean="0"/>
              <a:t>Branch activities</a:t>
            </a:r>
          </a:p>
          <a:p>
            <a:pPr lvl="1"/>
            <a:r>
              <a:rPr lang="en-US" dirty="0" smtClean="0"/>
              <a:t>Establish a new student branch at </a:t>
            </a:r>
            <a:r>
              <a:rPr lang="en-US" dirty="0" err="1" smtClean="0"/>
              <a:t>USCA</a:t>
            </a:r>
            <a:r>
              <a:rPr lang="en-US" dirty="0" smtClean="0"/>
              <a:t>.  </a:t>
            </a:r>
            <a:r>
              <a:rPr lang="en-US" dirty="0" err="1" smtClean="0"/>
              <a:t>USCA</a:t>
            </a:r>
            <a:r>
              <a:rPr lang="en-US" dirty="0" smtClean="0"/>
              <a:t> launched engineering program two years ago and will graduate their first engineering class in May 2018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Member </a:t>
            </a:r>
            <a:r>
              <a:rPr lang="en-US" dirty="0"/>
              <a:t>Advancement activities</a:t>
            </a:r>
          </a:p>
          <a:p>
            <a:pPr lvl="1"/>
            <a:r>
              <a:rPr lang="en-US" dirty="0" smtClean="0"/>
              <a:t>One Senior-Member workshop</a:t>
            </a:r>
          </a:p>
          <a:p>
            <a:r>
              <a:rPr lang="en-US" dirty="0" smtClean="0"/>
              <a:t>Establish relationshi</a:t>
            </a:r>
            <a:r>
              <a:rPr lang="en-US" dirty="0" smtClean="0"/>
              <a:t>p with </a:t>
            </a:r>
            <a:r>
              <a:rPr lang="en-US" dirty="0" smtClean="0"/>
              <a:t>STEM outreach program at the </a:t>
            </a:r>
            <a:r>
              <a:rPr lang="en-US" dirty="0" err="1" smtClean="0"/>
              <a:t>USCA</a:t>
            </a:r>
            <a:r>
              <a:rPr lang="en-US" dirty="0" smtClean="0"/>
              <a:t> community education program</a:t>
            </a:r>
          </a:p>
          <a:p>
            <a:r>
              <a:rPr lang="en-US" dirty="0" smtClean="0"/>
              <a:t>Support SC Regional Future City Competition at </a:t>
            </a:r>
            <a:r>
              <a:rPr lang="en-US" dirty="0" err="1" smtClean="0"/>
              <a:t>USCA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06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138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Simple Light</vt:lpstr>
      <vt:lpstr>Title Slides</vt:lpstr>
      <vt:lpstr>Content Slides</vt:lpstr>
      <vt:lpstr>Central Savannah River Section</vt:lpstr>
      <vt:lpstr>Central Savannah River Area(CSRA) Section</vt:lpstr>
      <vt:lpstr>Central Savannah River  Section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Dennis Moen</dc:creator>
  <cp:lastModifiedBy>Dennis M Moen</cp:lastModifiedBy>
  <cp:revision>8</cp:revision>
  <dcterms:modified xsi:type="dcterms:W3CDTF">2018-04-13T14:43:40Z</dcterms:modified>
</cp:coreProperties>
</file>