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  <p:sldMasterId id="2147483676" r:id="rId2"/>
    <p:sldMasterId id="2147483678" r:id="rId3"/>
  </p:sldMasterIdLst>
  <p:notesMasterIdLst>
    <p:notesMasterId r:id="rId7"/>
  </p:notesMasterIdLst>
  <p:sldIdLst>
    <p:sldId id="256" r:id="rId4"/>
    <p:sldId id="261" r:id="rId5"/>
    <p:sldId id="262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97"/>
  </p:normalViewPr>
  <p:slideViewPr>
    <p:cSldViewPr snapToGrid="0" snapToObjects="1">
      <p:cViewPr varScale="1">
        <p:scale>
          <a:sx n="96" d="100"/>
          <a:sy n="96" d="100"/>
        </p:scale>
        <p:origin x="17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61158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 Image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4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100000"/>
              <a:buFont typeface="Noto Sans Symbols"/>
              <a:buNone/>
              <a:defRPr sz="2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084587"/>
            <a:ext cx="1823679" cy="182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1074510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576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64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52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TwoColumnBullets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ct val="100000"/>
              <a:buFont typeface="Arial"/>
              <a:buNone/>
              <a:defRPr sz="24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39681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3"/>
          </p:nvPr>
        </p:nvSpPr>
        <p:spPr>
          <a:xfrm>
            <a:off x="473986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3750" y="-13772"/>
            <a:ext cx="9144002" cy="6854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3750" y="5021485"/>
            <a:ext cx="9143998" cy="1841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3750" y="-13775"/>
            <a:ext cx="9144000" cy="927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 rotWithShape="1">
          <a:blip r:embed="rId6">
            <a:alphaModFix/>
          </a:blip>
          <a:srcRect r="2161"/>
          <a:stretch/>
        </p:blipFill>
        <p:spPr>
          <a:xfrm>
            <a:off x="7676211" y="6080769"/>
            <a:ext cx="1143673" cy="66588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941775"/>
            <a:ext cx="9144220" cy="9227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9950"/>
            <a:ext cx="9143998" cy="922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02096" y="6078746"/>
            <a:ext cx="1145704" cy="35558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rPr lang="en-US" dirty="0"/>
              <a:t>Louisville Section</a:t>
            </a:r>
            <a:endParaRPr sz="4400" b="1" i="0" u="none" strike="noStrike" cap="none" dirty="0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Noto Sans Symbols"/>
              <a:buNone/>
            </a:pPr>
            <a:r>
              <a:rPr lang="en-US" sz="28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Report to IEEE </a:t>
            </a:r>
            <a:r>
              <a:rPr lang="en-US" sz="2800" b="1" i="1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SoutheastCon</a:t>
            </a:r>
            <a:r>
              <a:rPr lang="en-US" sz="28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2018 on activities, plans, and goals.</a:t>
            </a:r>
            <a:endParaRPr sz="28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Louisville Section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Activities for 2017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Section meetings</a:t>
            </a:r>
          </a:p>
          <a:p>
            <a:pPr lvl="1"/>
            <a:r>
              <a:rPr lang="en-US" dirty="0"/>
              <a:t>7 meetings</a:t>
            </a:r>
          </a:p>
          <a:p>
            <a:r>
              <a:rPr lang="en-US" dirty="0"/>
              <a:t>Chapter meetings</a:t>
            </a:r>
          </a:p>
          <a:p>
            <a:pPr lvl="1"/>
            <a:r>
              <a:rPr lang="en-US" dirty="0"/>
              <a:t>7 meetings</a:t>
            </a:r>
          </a:p>
          <a:p>
            <a:r>
              <a:rPr lang="en-US" dirty="0"/>
              <a:t>Student Branch activities</a:t>
            </a:r>
          </a:p>
          <a:p>
            <a:pPr lvl="1"/>
            <a:r>
              <a:rPr lang="en-US" dirty="0"/>
              <a:t>1 student branch meeting and social outing</a:t>
            </a:r>
          </a:p>
          <a:p>
            <a:r>
              <a:rPr lang="en-US" dirty="0"/>
              <a:t>Technical meetings</a:t>
            </a:r>
          </a:p>
          <a:p>
            <a:pPr lvl="1"/>
            <a:r>
              <a:rPr lang="en-US" dirty="0"/>
              <a:t>5 technical meetings</a:t>
            </a:r>
          </a:p>
          <a:p>
            <a:r>
              <a:rPr lang="en-US" dirty="0"/>
              <a:t>PACE meetings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/>
              <a:t>Social Networking activities</a:t>
            </a:r>
          </a:p>
          <a:p>
            <a:pPr lvl="1"/>
            <a:r>
              <a:rPr lang="en-US" dirty="0"/>
              <a:t>2 purely social events. And way more online social networking opportunities.</a:t>
            </a:r>
          </a:p>
          <a:p>
            <a:r>
              <a:rPr lang="en-US" dirty="0"/>
              <a:t>Member Advancement activities</a:t>
            </a:r>
          </a:p>
          <a:p>
            <a:pPr lvl="1"/>
            <a:r>
              <a:rPr lang="en-US" dirty="0"/>
              <a:t>Student meetings to try and up national membership.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99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Louisville Section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Plans and Goals for 2018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Section meetings</a:t>
            </a:r>
          </a:p>
          <a:p>
            <a:pPr lvl="1"/>
            <a:r>
              <a:rPr lang="en-US" dirty="0"/>
              <a:t>13 Section meetings this year</a:t>
            </a:r>
          </a:p>
          <a:p>
            <a:r>
              <a:rPr lang="en-US" dirty="0"/>
              <a:t>Chapter meetings</a:t>
            </a:r>
          </a:p>
          <a:p>
            <a:pPr lvl="1"/>
            <a:r>
              <a:rPr lang="en-US" dirty="0"/>
              <a:t>4 Chapter meetings</a:t>
            </a:r>
          </a:p>
          <a:p>
            <a:r>
              <a:rPr lang="en-US" dirty="0"/>
              <a:t>Student Branch activities</a:t>
            </a:r>
          </a:p>
          <a:p>
            <a:pPr lvl="1"/>
            <a:r>
              <a:rPr lang="en-US" dirty="0"/>
              <a:t>Students welcome to all meetings and Section Chair has already been guest speaker at a student branch meeting</a:t>
            </a:r>
          </a:p>
          <a:p>
            <a:r>
              <a:rPr lang="en-US" dirty="0"/>
              <a:t>Technical meetings</a:t>
            </a:r>
          </a:p>
          <a:p>
            <a:pPr lvl="1"/>
            <a:r>
              <a:rPr lang="en-US" dirty="0"/>
              <a:t>10 of the Section meetings have technical topics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/>
              <a:t>Social Networking activities</a:t>
            </a:r>
          </a:p>
          <a:p>
            <a:pPr lvl="1"/>
            <a:r>
              <a:rPr lang="en-US" dirty="0"/>
              <a:t>3 social events</a:t>
            </a:r>
          </a:p>
          <a:p>
            <a:r>
              <a:rPr lang="en-US" dirty="0"/>
              <a:t>New website</a:t>
            </a:r>
          </a:p>
          <a:p>
            <a:r>
              <a:rPr lang="en-US" dirty="0"/>
              <a:t>New mailing list (incorporating our members and other industry sign ups, 750 emails, as opposed to our 400+ members)</a:t>
            </a:r>
          </a:p>
          <a:p>
            <a:r>
              <a:rPr lang="en-US" dirty="0"/>
              <a:t>Social Media pages (</a:t>
            </a:r>
            <a:r>
              <a:rPr lang="en-US" dirty="0" err="1"/>
              <a:t>facebook</a:t>
            </a:r>
            <a:r>
              <a:rPr lang="en-US" dirty="0"/>
              <a:t>, Instagram, twitter)</a:t>
            </a:r>
          </a:p>
          <a:p>
            <a:r>
              <a:rPr lang="en-US" dirty="0"/>
              <a:t>Online ticket sales and RSVPs</a:t>
            </a:r>
          </a:p>
          <a:p>
            <a:r>
              <a:rPr lang="en-US" dirty="0"/>
              <a:t>Post events in all new communication channels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9061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Slides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177</Words>
  <Application>Microsoft Macintosh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Merriweather Sans</vt:lpstr>
      <vt:lpstr>Noto Sans Symbols</vt:lpstr>
      <vt:lpstr>Simple Light</vt:lpstr>
      <vt:lpstr>Title Slides</vt:lpstr>
      <vt:lpstr>Content Slides</vt:lpstr>
      <vt:lpstr>Louisville Section</vt:lpstr>
      <vt:lpstr>Louisville Section</vt:lpstr>
      <vt:lpstr>Louisville Section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cp:lastModifiedBy>Kevin Kurtz</cp:lastModifiedBy>
  <cp:revision>5</cp:revision>
  <dcterms:modified xsi:type="dcterms:W3CDTF">2018-04-16T14:42:48Z</dcterms:modified>
</cp:coreProperties>
</file>