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76" r:id="rId2"/>
    <p:sldMasterId id="2147483678" r:id="rId3"/>
  </p:sldMasterIdLst>
  <p:notesMasterIdLst>
    <p:notesMasterId r:id="rId7"/>
  </p:notesMasterIdLst>
  <p:sldIdLst>
    <p:sldId id="256" r:id="rId4"/>
    <p:sldId id="261" r:id="rId5"/>
    <p:sldId id="262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61158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 Image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4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100000"/>
              <a:buFont typeface="Noto Sans Symbols"/>
              <a:buNone/>
              <a:defRPr sz="2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084587"/>
            <a:ext cx="1823679" cy="182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074510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576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64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52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TwoColumnBullet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3"/>
          </p:nvPr>
        </p:nvSpPr>
        <p:spPr>
          <a:xfrm>
            <a:off x="473986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750" y="-13772"/>
            <a:ext cx="9144002" cy="6854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3750" y="5021485"/>
            <a:ext cx="9143998" cy="1841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3750" y="-13775"/>
            <a:ext cx="9144000" cy="927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6">
            <a:alphaModFix/>
          </a:blip>
          <a:srcRect r="2161"/>
          <a:stretch/>
        </p:blipFill>
        <p:spPr>
          <a:xfrm>
            <a:off x="7676211" y="6080769"/>
            <a:ext cx="1143673" cy="66588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941775"/>
            <a:ext cx="9144220" cy="9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9950"/>
            <a:ext cx="9143998" cy="922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02096" y="6078746"/>
            <a:ext cx="1145704" cy="3555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dirty="0" smtClean="0"/>
              <a:t>Mississippi Section Report</a:t>
            </a:r>
            <a:endParaRPr sz="440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r>
              <a:rPr lang="en-US" sz="2800" b="1" i="1" u="none" strike="noStrike" cap="none" dirty="0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Report to IEEE </a:t>
            </a:r>
            <a:r>
              <a:rPr lang="en-US" sz="2800" b="1" i="1" u="none" strike="noStrike" cap="none" dirty="0" err="1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SoutheastCon</a:t>
            </a:r>
            <a:r>
              <a:rPr lang="en-US" sz="2800" b="1" i="1" u="none" strike="noStrike" cap="none" dirty="0" smtClean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2018 on activities, plans, and goals.</a:t>
            </a:r>
            <a:endParaRPr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Mississippi Section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Activities for 2017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Section meetings</a:t>
            </a:r>
          </a:p>
          <a:p>
            <a:pPr marL="76200" indent="0">
              <a:buNone/>
            </a:pPr>
            <a:r>
              <a:rPr lang="en-US" dirty="0" smtClean="0"/>
              <a:t>	6 section meetings held</a:t>
            </a:r>
          </a:p>
          <a:p>
            <a:pPr marL="76200" indent="0">
              <a:buNone/>
            </a:pPr>
            <a:r>
              <a:rPr lang="en-US" dirty="0" smtClean="0"/>
              <a:t>	Monthly </a:t>
            </a:r>
            <a:r>
              <a:rPr lang="en-US" dirty="0" err="1" smtClean="0"/>
              <a:t>Excom</a:t>
            </a:r>
            <a:r>
              <a:rPr lang="en-US" dirty="0" smtClean="0"/>
              <a:t> meetings 	held</a:t>
            </a:r>
          </a:p>
          <a:p>
            <a:r>
              <a:rPr lang="en-US" dirty="0" smtClean="0"/>
              <a:t>PES Chapter meetings</a:t>
            </a:r>
          </a:p>
          <a:p>
            <a:pPr marL="76200" indent="0">
              <a:buNone/>
            </a:pPr>
            <a:r>
              <a:rPr lang="en-US" dirty="0" smtClean="0"/>
              <a:t>	2 meetings held</a:t>
            </a:r>
          </a:p>
          <a:p>
            <a:r>
              <a:rPr lang="en-US" dirty="0" smtClean="0"/>
              <a:t>Student Branch activities</a:t>
            </a:r>
          </a:p>
          <a:p>
            <a:pPr marL="76200" indent="0">
              <a:buNone/>
            </a:pPr>
            <a:r>
              <a:rPr lang="en-US" dirty="0" smtClean="0"/>
              <a:t>	4 Student Branches – MSU, 	JSU, MC, and USM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PACE meetings</a:t>
            </a:r>
          </a:p>
          <a:p>
            <a:pPr marL="76200" indent="0">
              <a:buNone/>
            </a:pPr>
            <a:r>
              <a:rPr lang="en-US" dirty="0" smtClean="0"/>
              <a:t>	1 </a:t>
            </a:r>
            <a:r>
              <a:rPr lang="en-US" dirty="0"/>
              <a:t>full day professional </a:t>
            </a:r>
            <a:r>
              <a:rPr lang="en-US" dirty="0" smtClean="0"/>
              <a:t>	development seminar</a:t>
            </a:r>
          </a:p>
          <a:p>
            <a:pPr marL="76200" indent="0">
              <a:buNone/>
            </a:pPr>
            <a:r>
              <a:rPr lang="en-US" dirty="0" smtClean="0"/>
              <a:t>	3 lunch meetings held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99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Alabama Section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Plans and Goals for 2018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10671" y="1825625"/>
            <a:ext cx="4076330" cy="4143854"/>
          </a:xfrm>
        </p:spPr>
        <p:txBody>
          <a:bodyPr/>
          <a:lstStyle/>
          <a:p>
            <a:r>
              <a:rPr lang="en-US" dirty="0" smtClean="0"/>
              <a:t>Section meetings</a:t>
            </a:r>
          </a:p>
          <a:p>
            <a:pPr lvl="1"/>
            <a:r>
              <a:rPr lang="en-US" dirty="0" smtClean="0"/>
              <a:t>3 meetings held and 6 meetings planned</a:t>
            </a:r>
          </a:p>
          <a:p>
            <a:pPr lvl="1"/>
            <a:r>
              <a:rPr lang="en-US" dirty="0" smtClean="0"/>
              <a:t>4 Monthly </a:t>
            </a:r>
            <a:r>
              <a:rPr lang="en-US" dirty="0" err="1" smtClean="0"/>
              <a:t>Excom</a:t>
            </a:r>
            <a:r>
              <a:rPr lang="en-US" dirty="0" smtClean="0"/>
              <a:t> meetings held and 5 meetings planned</a:t>
            </a:r>
          </a:p>
          <a:p>
            <a:r>
              <a:rPr lang="en-US" dirty="0" smtClean="0"/>
              <a:t>PES Chapter meetings</a:t>
            </a:r>
          </a:p>
          <a:p>
            <a:pPr lvl="1"/>
            <a:r>
              <a:rPr lang="en-US" dirty="0" smtClean="0"/>
              <a:t>2 meetings held and 9 meetings planned</a:t>
            </a:r>
          </a:p>
          <a:p>
            <a:r>
              <a:rPr lang="en-US" dirty="0" smtClean="0"/>
              <a:t>Student Branch activities</a:t>
            </a:r>
          </a:p>
          <a:p>
            <a:pPr lvl="1"/>
            <a:r>
              <a:rPr lang="en-US" dirty="0" smtClean="0"/>
              <a:t>4 Student Branches – MSU, JSU, MC, and USM</a:t>
            </a:r>
          </a:p>
          <a:p>
            <a:pPr lvl="1"/>
            <a:r>
              <a:rPr lang="en-US" dirty="0" smtClean="0"/>
              <a:t>New Branch at Alcorn State discussed</a:t>
            </a:r>
          </a:p>
          <a:p>
            <a:pPr lvl="1"/>
            <a:r>
              <a:rPr lang="en-US" dirty="0" smtClean="0"/>
              <a:t>PES branch at MSU to become active again</a:t>
            </a:r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PACE meetings</a:t>
            </a:r>
          </a:p>
          <a:p>
            <a:pPr lvl="1"/>
            <a:r>
              <a:rPr lang="en-US" dirty="0" smtClean="0"/>
              <a:t>Day long event planned</a:t>
            </a:r>
          </a:p>
          <a:p>
            <a:pPr lvl="1"/>
            <a:r>
              <a:rPr lang="en-US" dirty="0" smtClean="0"/>
              <a:t>2 Lunch meetings held and additional meetings planned</a:t>
            </a:r>
          </a:p>
          <a:p>
            <a:r>
              <a:rPr lang="en-US" dirty="0" smtClean="0"/>
              <a:t>Young </a:t>
            </a:r>
            <a:r>
              <a:rPr lang="en-US" dirty="0"/>
              <a:t>Professional </a:t>
            </a:r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Group </a:t>
            </a:r>
            <a:r>
              <a:rPr lang="en-US" dirty="0" smtClean="0"/>
              <a:t>de</a:t>
            </a:r>
            <a:r>
              <a:rPr lang="en-US" dirty="0" smtClean="0"/>
              <a:t>activated </a:t>
            </a:r>
            <a:r>
              <a:rPr lang="en-US" dirty="0" smtClean="0"/>
              <a:t>and needs to file new petition</a:t>
            </a:r>
          </a:p>
          <a:p>
            <a:pPr lvl="1"/>
            <a:r>
              <a:rPr lang="en-US" dirty="0" smtClean="0"/>
              <a:t>3 meetings held and  9 additional meetings planned</a:t>
            </a:r>
          </a:p>
          <a:p>
            <a:r>
              <a:rPr lang="en-US" dirty="0" smtClean="0"/>
              <a:t>Membership Development</a:t>
            </a:r>
          </a:p>
          <a:p>
            <a:pPr lvl="1"/>
            <a:r>
              <a:rPr lang="en-US" dirty="0" smtClean="0"/>
              <a:t>Meeting and Letter to Employers being developed</a:t>
            </a:r>
          </a:p>
          <a:p>
            <a:pPr lvl="1"/>
            <a:r>
              <a:rPr lang="en-US" dirty="0" smtClean="0"/>
              <a:t>Letter to arrears and inactive members being developed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9061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139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Simple Light</vt:lpstr>
      <vt:lpstr>Title Slides</vt:lpstr>
      <vt:lpstr>Content Slides</vt:lpstr>
      <vt:lpstr>Mississippi Section Report</vt:lpstr>
      <vt:lpstr>Mississippi Section</vt:lpstr>
      <vt:lpstr>Alabama Section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Field, Thomas E</dc:creator>
  <cp:lastModifiedBy>tfield</cp:lastModifiedBy>
  <cp:revision>10</cp:revision>
  <dcterms:modified xsi:type="dcterms:W3CDTF">2018-04-16T16:09:46Z</dcterms:modified>
</cp:coreProperties>
</file>