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195</Words>
  <Application>Microsoft Office PowerPoint</Application>
  <PresentationFormat>On-screen Show (4:3)</PresentationFormat>
  <Paragraphs>54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Merriweather Sans</vt:lpstr>
      <vt:lpstr>Noto Sans Symbols</vt:lpstr>
      <vt:lpstr>Arial</vt:lpstr>
      <vt:lpstr>Calibri</vt:lpstr>
      <vt:lpstr>Simple Light</vt:lpstr>
      <vt:lpstr>Title Slides</vt:lpstr>
      <vt:lpstr>Content Slides</vt:lpstr>
      <vt:lpstr>Alabama Section (or Area 6)</vt:lpstr>
      <vt:lpstr>Alabama Section</vt:lpstr>
      <vt:lpstr>Alabama Section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P</cp:lastModifiedBy>
  <cp:revision>25</cp:revision>
  <dcterms:modified xsi:type="dcterms:W3CDTF">2018-04-22T13:42:25Z</dcterms:modified>
</cp:coreProperties>
</file>