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95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184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Area 6</vt:lpstr>
      <vt:lpstr>Area 6</vt:lpstr>
      <vt:lpstr>Area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Grigorian, Eric</dc:creator>
  <cp:lastModifiedBy>Grigorian, Eric</cp:lastModifiedBy>
  <cp:revision>9</cp:revision>
  <dcterms:modified xsi:type="dcterms:W3CDTF">2018-04-21T15:11:52Z</dcterms:modified>
</cp:coreProperties>
</file>