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147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tent Slides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286</Words>
  <Application>Microsoft Office PowerPoint</Application>
  <PresentationFormat>On-screen Show (4:3)</PresentationFormat>
  <Paragraphs>38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Merriweather Sans</vt:lpstr>
      <vt:lpstr>Noto Sans Symbols</vt:lpstr>
      <vt:lpstr>Simple Light</vt:lpstr>
      <vt:lpstr>Title Slides</vt:lpstr>
      <vt:lpstr>Content Slides</vt:lpstr>
      <vt:lpstr>Area 7 South Carolina Report</vt:lpstr>
      <vt:lpstr>Area 7 South Carolina Council Committee</vt:lpstr>
      <vt:lpstr>Area 7 South Carolina Council</vt:lpstr>
      <vt:lpstr>Area 7 South Carolina Council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Alabama Section</dc:title>
  <cp:lastModifiedBy>Lee Stogner</cp:lastModifiedBy>
  <cp:revision>28</cp:revision>
  <dcterms:modified xsi:type="dcterms:W3CDTF">2018-04-21T15:47:39Z</dcterms:modified>
</cp:coreProperties>
</file>