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61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Area 8 (KY, IN, IL)</vt:lpstr>
      <vt:lpstr>Area 8 </vt:lpstr>
      <vt:lpstr>Area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don hill</dc:creator>
  <cp:lastModifiedBy>Hill, Donald</cp:lastModifiedBy>
  <cp:revision>7</cp:revision>
  <dcterms:modified xsi:type="dcterms:W3CDTF">2018-04-18T22:34:37Z</dcterms:modified>
</cp:coreProperties>
</file>