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7" d="100"/>
          <a:sy n="77" d="100"/>
        </p:scale>
        <p:origin x="-9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182</Words>
  <Application>Microsoft Office PowerPoint</Application>
  <PresentationFormat>On-screen Show (4:3)</PresentationFormat>
  <Paragraphs>41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Title Slides</vt:lpstr>
      <vt:lpstr>Content Slides</vt:lpstr>
      <vt:lpstr>     Jamaica Section (Area 9 )</vt:lpstr>
      <vt:lpstr>Jamaica Section</vt:lpstr>
      <vt:lpstr>Jamaica Section</vt:lpstr>
      <vt:lpstr>Jamaica Section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Damith Wickramanayake</dc:creator>
  <cp:lastModifiedBy>Freeware Sys</cp:lastModifiedBy>
  <cp:revision>11</cp:revision>
  <dcterms:modified xsi:type="dcterms:W3CDTF">2018-04-20T18:33:04Z</dcterms:modified>
</cp:coreProperties>
</file>