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2.xml><?xml version="1.0" encoding="utf-8"?>
<a:theme xmlns:a="http://schemas.openxmlformats.org/drawingml/2006/main" name="Title Slides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228</Words>
  <Application>Microsoft Office PowerPoint</Application>
  <PresentationFormat>On-screen Show (4:3)</PresentationFormat>
  <Paragraphs>47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Simple Light</vt:lpstr>
      <vt:lpstr>Title Slides</vt:lpstr>
      <vt:lpstr>Content Slides</vt:lpstr>
      <vt:lpstr>Canaveral Section</vt:lpstr>
      <vt:lpstr>Canaveral Section</vt:lpstr>
      <vt:lpstr>Canaveral Section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dc:creator>Macaulay</dc:creator>
  <cp:lastModifiedBy>Macaulay</cp:lastModifiedBy>
  <cp:revision>23</cp:revision>
  <dcterms:modified xsi:type="dcterms:W3CDTF">2018-04-21T11:53:47Z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27b41361-2863-4e31-9f05-9ce72a4a9826</vt:lpwstr>
  </property>
  <property fmtid="{D5CDD505-2E9C-101B-9397-08002B2CF9AE}" pid="3" name="CLASSIFICATION">
    <vt:lpwstr>General</vt:lpwstr>
  </property>
</Properties>
</file>