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Central Savannah River Section</vt:lpstr>
      <vt:lpstr>Central Savannah River Area(CSRA) Section</vt:lpstr>
      <vt:lpstr>Central Savannah River 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Dennis Moen</dc:creator>
  <cp:lastModifiedBy>Dennis M Moen</cp:lastModifiedBy>
  <cp:revision>8</cp:revision>
  <dcterms:modified xsi:type="dcterms:W3CDTF">2018-04-13T14:43:40Z</dcterms:modified>
</cp:coreProperties>
</file>