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162</Words>
  <Application>Microsoft Office PowerPoint</Application>
  <PresentationFormat>On-screen Show (4:3)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Central Tennessee Section (Area 5d)</vt:lpstr>
      <vt:lpstr>Central Tennessee Section</vt:lpstr>
      <vt:lpstr>Central Tennessee Section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Bohannon, Ben</dc:creator>
  <cp:lastModifiedBy>Bohannon, Ben</cp:lastModifiedBy>
  <cp:revision>14</cp:revision>
  <dcterms:modified xsi:type="dcterms:W3CDTF">2018-04-17T20:57:19Z</dcterms:modified>
</cp:coreProperties>
</file>