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148</Words>
  <Application>Microsoft Office PowerPoint</Application>
  <PresentationFormat>On-screen Show (4:3)</PresentationFormat>
  <Paragraphs>41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Chattanooga Section</vt:lpstr>
      <vt:lpstr>Chattanooga Section</vt:lpstr>
      <vt:lpstr>Chattanooga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Christopher Burge</dc:creator>
  <cp:lastModifiedBy>Christopher Burge</cp:lastModifiedBy>
  <cp:revision>15</cp:revision>
  <dcterms:modified xsi:type="dcterms:W3CDTF">2018-04-19T22:22:14Z</dcterms:modified>
</cp:coreProperties>
</file>