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79"/>
  </p:normalViewPr>
  <p:slideViewPr>
    <p:cSldViewPr snapToGrid="0" snapToObjects="1">
      <p:cViewPr varScale="1">
        <p:scale>
          <a:sx n="96" d="100"/>
          <a:sy n="96" d="100"/>
        </p:scale>
        <p:origin x="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279</Words>
  <Application>Microsoft Macintosh PowerPoint</Application>
  <PresentationFormat>On-screen Show (4:3)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Coastal South Carolina Section</vt:lpstr>
      <vt:lpstr>Coastal South Carolina Section</vt:lpstr>
      <vt:lpstr>Coastal South Carolina Section</vt:lpstr>
      <vt:lpstr>Coastal South Carolina Section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Microsoft Office User</cp:lastModifiedBy>
  <cp:revision>10</cp:revision>
  <dcterms:modified xsi:type="dcterms:W3CDTF">2018-04-13T23:33:01Z</dcterms:modified>
</cp:coreProperties>
</file>