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247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East Tennessee Section</vt:lpstr>
      <vt:lpstr>East Tennessee Section</vt:lpstr>
      <vt:lpstr>East Tennessee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Albright, Austin P.</cp:lastModifiedBy>
  <cp:revision>11</cp:revision>
  <dcterms:modified xsi:type="dcterms:W3CDTF">2018-04-19T02:41:49Z</dcterms:modified>
</cp:coreProperties>
</file>