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120</Words>
  <Application>Microsoft Macintosh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Eastern North Carolina Section</vt:lpstr>
      <vt:lpstr>2017 Activities - Eastern North Carolina Section  </vt:lpstr>
      <vt:lpstr>2018 Plans - Eastern North Carolina Section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MH</cp:lastModifiedBy>
  <cp:revision>23</cp:revision>
  <dcterms:modified xsi:type="dcterms:W3CDTF">2018-04-16T23:20:45Z</dcterms:modified>
</cp:coreProperties>
</file>