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9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158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Evansville-Owensboro Section</vt:lpstr>
      <vt:lpstr>Evansville-Owensboro Section</vt:lpstr>
      <vt:lpstr>Evansville-Owensboro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Brad</dc:creator>
  <cp:lastModifiedBy>Kicklighter, Bradley L</cp:lastModifiedBy>
  <cp:revision>6</cp:revision>
  <dcterms:modified xsi:type="dcterms:W3CDTF">2018-04-20T14:02:40Z</dcterms:modified>
</cp:coreProperties>
</file>