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134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theme/theme2.xml><?xml version="1.0" encoding="utf-8"?>
<a:theme xmlns:a="http://schemas.openxmlformats.org/drawingml/2006/main" name="Title Slides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tent Slid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317</Words>
  <Application>Microsoft Office PowerPoint</Application>
  <PresentationFormat>On-screen Show (4:3)</PresentationFormat>
  <Paragraphs>56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Merriweather Sans</vt:lpstr>
      <vt:lpstr>Noto Sans Symbols</vt:lpstr>
      <vt:lpstr>Simple Light</vt:lpstr>
      <vt:lpstr>Title Slides</vt:lpstr>
      <vt:lpstr>Content Slides</vt:lpstr>
      <vt:lpstr>Florida West Coast Section</vt:lpstr>
      <vt:lpstr>Florida West Coast Section (FWCS)</vt:lpstr>
      <vt:lpstr>Florida West Coast Section (FWCS)</vt:lpstr>
      <vt:lpstr>Florida West Coast Section (FWCS)</vt:lpstr>
      <vt:lpstr>Florida West Coast Section (FWCS)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Alabama Section</dc:title>
  <dc:creator>Paul Belussi</dc:creator>
  <cp:lastModifiedBy>Paul Belussi</cp:lastModifiedBy>
  <cp:revision>36</cp:revision>
  <dcterms:modified xsi:type="dcterms:W3CDTF">2018-04-21T15:09:29Z</dcterms:modified>
</cp:coreProperties>
</file>