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23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3087</TotalTime>
  <Words>256</Words>
  <Application>Microsoft Office PowerPoint</Application>
  <PresentationFormat>On-screen Show (4:3)</PresentationFormat>
  <Paragraphs>62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Merriweather Sans</vt:lpstr>
      <vt:lpstr>Noto Sans Symbols</vt:lpstr>
      <vt:lpstr>Simple Light</vt:lpstr>
      <vt:lpstr>Title Slides</vt:lpstr>
      <vt:lpstr>Content Slides</vt:lpstr>
      <vt:lpstr>Huntsville Section</vt:lpstr>
      <vt:lpstr>Huntsville Section</vt:lpstr>
      <vt:lpstr>Huntsville 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dc:creator>Ebonee Walker</dc:creator>
  <cp:lastModifiedBy>Ebonee Walker</cp:lastModifiedBy>
  <cp:revision>9</cp:revision>
  <dcterms:modified xsi:type="dcterms:W3CDTF">2018-04-19T04:27:52Z</dcterms:modified>
</cp:coreProperties>
</file>