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7"/>
  </p:normalViewPr>
  <p:slideViewPr>
    <p:cSldViewPr snapToGrid="0" snapToObjects="1">
      <p:cViewPr varScale="1">
        <p:scale>
          <a:sx n="96" d="100"/>
          <a:sy n="96" d="100"/>
        </p:scale>
        <p:origin x="17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177</Words>
  <Application>Microsoft Macintosh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Louisville Section</vt:lpstr>
      <vt:lpstr>Louisville Section</vt:lpstr>
      <vt:lpstr>Louisville Section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Kevin Kurtz</cp:lastModifiedBy>
  <cp:revision>5</cp:revision>
  <dcterms:modified xsi:type="dcterms:W3CDTF">2018-04-16T14:42:48Z</dcterms:modified>
</cp:coreProperties>
</file>