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tent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153</Words>
  <Application>Microsoft Office PowerPoint</Application>
  <PresentationFormat>On-screen Show (4:3)</PresentationFormat>
  <Paragraphs>35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Merriweather Sans</vt:lpstr>
      <vt:lpstr>Noto Sans Symbols</vt:lpstr>
      <vt:lpstr>Simple Light</vt:lpstr>
      <vt:lpstr>Title Slides</vt:lpstr>
      <vt:lpstr>Content Slides</vt:lpstr>
      <vt:lpstr>Melbourne Section</vt:lpstr>
      <vt:lpstr>Melbourne Section</vt:lpstr>
      <vt:lpstr>Melbourne Section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Alabama Section</dc:title>
  <dc:creator>Crain, Bruce R [US] (AS)</dc:creator>
  <cp:lastModifiedBy>Crain, Bruce R (AS)</cp:lastModifiedBy>
  <cp:revision>6</cp:revision>
  <dcterms:modified xsi:type="dcterms:W3CDTF">2018-04-04T16:01:54Z</dcterms:modified>
</cp:coreProperties>
</file>