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139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Simple Light</vt:lpstr>
      <vt:lpstr>Title Slides</vt:lpstr>
      <vt:lpstr>Content Slides</vt:lpstr>
      <vt:lpstr>Mississippi Section Report</vt:lpstr>
      <vt:lpstr>Mississippi Section</vt:lpstr>
      <vt:lpstr>Alabama Section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Field, Thomas E</dc:creator>
  <cp:lastModifiedBy>tfield</cp:lastModifiedBy>
  <cp:revision>10</cp:revision>
  <dcterms:modified xsi:type="dcterms:W3CDTF">2018-04-16T16:09:46Z</dcterms:modified>
</cp:coreProperties>
</file>