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5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09" autoAdjust="0"/>
  </p:normalViewPr>
  <p:slideViewPr>
    <p:cSldViewPr>
      <p:cViewPr varScale="1">
        <p:scale>
          <a:sx n="55" d="100"/>
          <a:sy n="55" d="100"/>
        </p:scale>
        <p:origin x="18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84"/>
      </p:cViewPr>
      <p:guideLst>
        <p:guide orient="horz" pos="3024"/>
        <p:guide pos="2304"/>
      </p:guideLst>
    </p:cSldViewPr>
  </p:notesViewPr>
  <p:gridSpacing cx="76200" cy="76200"/>
</p:viewPr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~9771493</Template>
  <TotalTime>3694</TotalTime>
  <Words>323</Words>
  <Application>Microsoft Office PowerPoint</Application>
  <PresentationFormat>On-screen Show (4:3)</PresentationFormat>
  <Paragraphs>76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LucidaGrande</vt:lpstr>
      <vt:lpstr>Verdana</vt:lpstr>
      <vt:lpstr>Wingdings</vt:lpstr>
      <vt:lpstr>~9771493</vt:lpstr>
      <vt:lpstr>PowerPoint Presentation</vt:lpstr>
      <vt:lpstr>Maura K. Moran</vt:lpstr>
      <vt:lpstr>IEEE Participation</vt:lpstr>
      <vt:lpstr>Maura Moran: Rethinking Tomorrow Together.   </vt:lpstr>
      <vt:lpstr>Maura Moran: Rethinking Tomorrow Together.   </vt:lpstr>
      <vt:lpstr>Vote for Maura Moran for IEEE-USA’s 2019 President-Elect.  Thank you!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Yolanda Paskovich</dc:creator>
  <cp:lastModifiedBy>Maura Moran</cp:lastModifiedBy>
  <cp:revision>260</cp:revision>
  <dcterms:created xsi:type="dcterms:W3CDTF">2008-10-21T14:29:15Z</dcterms:created>
  <dcterms:modified xsi:type="dcterms:W3CDTF">2018-04-21T02:46:33Z</dcterms:modified>
</cp:coreProperties>
</file>