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4605"/>
  </p:normalViewPr>
  <p:slideViewPr>
    <p:cSldViewPr snapToGrid="0" snapToObjects="1"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786</Words>
  <Application>Microsoft Office PowerPoint</Application>
  <PresentationFormat>On-screen Show (4:3)</PresentationFormat>
  <Paragraphs>67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Merriweather Sans</vt:lpstr>
      <vt:lpstr>Noto Sans Symbols</vt:lpstr>
      <vt:lpstr>Wingdings</vt:lpstr>
      <vt:lpstr>Simple Light</vt:lpstr>
      <vt:lpstr>Title Slides</vt:lpstr>
      <vt:lpstr>Content Slides</vt:lpstr>
      <vt:lpstr>IEEE Orlando Section</vt:lpstr>
      <vt:lpstr>IEEE Orlando Section</vt:lpstr>
      <vt:lpstr>IEEE Orlando Section</vt:lpstr>
      <vt:lpstr>IEEE Orlando Section</vt:lpstr>
      <vt:lpstr>IEEE Orlando Section</vt:lpstr>
      <vt:lpstr>IEEE Orlando Section</vt:lpstr>
      <vt:lpstr>IEEE Orlando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PC-27</dc:creator>
  <cp:lastModifiedBy>ECPT Student</cp:lastModifiedBy>
  <cp:revision>33</cp:revision>
  <dcterms:modified xsi:type="dcterms:W3CDTF">2018-04-17T00:01:36Z</dcterms:modified>
</cp:coreProperties>
</file>