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768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213</Words>
  <Application>Microsoft Office PowerPoint</Application>
  <PresentationFormat>On-screen Show (4:3)</PresentationFormat>
  <Paragraphs>35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Tallahassee Area Section </vt:lpstr>
      <vt:lpstr>Tallahassee Area  Section</vt:lpstr>
      <vt:lpstr>Tallahassee Area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Bellarmine, Gnanasigamani T.</cp:lastModifiedBy>
  <cp:revision>7</cp:revision>
  <dcterms:modified xsi:type="dcterms:W3CDTF">2018-04-14T16:19:25Z</dcterms:modified>
</cp:coreProperties>
</file>