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69BE28"/>
    <a:srgbClr val="CC0033"/>
    <a:srgbClr val="0066A1"/>
    <a:srgbClr val="E37222"/>
    <a:srgbClr val="FDC82F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88"/>
    <p:restoredTop sz="89157" autoAdjust="0"/>
  </p:normalViewPr>
  <p:slideViewPr>
    <p:cSldViewPr snapToGrid="0" snapToObjects="1">
      <p:cViewPr varScale="1">
        <p:scale>
          <a:sx n="56" d="100"/>
          <a:sy n="56" d="100"/>
        </p:scale>
        <p:origin x="4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1234</Words>
  <Application>Microsoft Office PowerPoint</Application>
  <PresentationFormat>On-screen Show (4:3)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LucidaGrande</vt:lpstr>
      <vt:lpstr>Wingdings</vt:lpstr>
      <vt:lpstr>Theme 1</vt:lpstr>
      <vt:lpstr>Region 3 Students</vt:lpstr>
      <vt:lpstr>R3 SAC Vision and Mission Statements</vt:lpstr>
      <vt:lpstr>Southeast Con 2021 </vt:lpstr>
      <vt:lpstr>Overview of SAC Competitions for 2021</vt:lpstr>
      <vt:lpstr>Community Outreach Competition</vt:lpstr>
      <vt:lpstr>Competition Prizes</vt:lpstr>
      <vt:lpstr>Discussion for Other Options for Prizes</vt:lpstr>
      <vt:lpstr>Backup Slides</vt:lpstr>
      <vt:lpstr>IEEE Membership Prizes</vt:lpstr>
      <vt:lpstr>Focuses Going Forward</vt:lpstr>
      <vt:lpstr>Assisting Student Branches and Leadership </vt:lpstr>
      <vt:lpstr>Impact of Covid on Student Branch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bailey ulferts</cp:lastModifiedBy>
  <cp:revision>108</cp:revision>
  <dcterms:created xsi:type="dcterms:W3CDTF">2016-09-19T18:05:34Z</dcterms:created>
  <dcterms:modified xsi:type="dcterms:W3CDTF">2020-12-04T15:44:33Z</dcterms:modified>
</cp:coreProperties>
</file>