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r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IEEE-Corporate-Presentation-Template-PPT-BasicVersion-FullScreen (1)</Template>
  <TotalTime>2442</TotalTime>
  <Words>389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Merriweather Sans</vt:lpstr>
      <vt:lpstr>Noto Sans Symbols</vt:lpstr>
      <vt:lpstr>Title Slides</vt:lpstr>
      <vt:lpstr>Simple Light</vt:lpstr>
      <vt:lpstr>Divider Slides</vt:lpstr>
      <vt:lpstr>Content Slides</vt:lpstr>
      <vt:lpstr>OPERATIONAL AUDIT COMMITTEE  2021 PLAN</vt:lpstr>
      <vt:lpstr>V. COMMITTEES </vt:lpstr>
      <vt:lpstr>V. COMMITTEES</vt:lpstr>
      <vt:lpstr> </vt:lpstr>
      <vt:lpstr>AUDIT CALENDAR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Harrison</dc:creator>
  <cp:lastModifiedBy>William Harrison</cp:lastModifiedBy>
  <cp:revision>42</cp:revision>
  <cp:lastPrinted>2020-12-03T21:14:02Z</cp:lastPrinted>
  <dcterms:created xsi:type="dcterms:W3CDTF">2020-09-15T20:29:50Z</dcterms:created>
  <dcterms:modified xsi:type="dcterms:W3CDTF">2020-12-03T23:59:57Z</dcterms:modified>
</cp:coreProperties>
</file>