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58"/>
  </p:normalViewPr>
  <p:slideViewPr>
    <p:cSldViewPr snapToGrid="0" snapToObjects="1">
      <p:cViewPr varScale="1">
        <p:scale>
          <a:sx n="151" d="100"/>
          <a:sy n="151" d="100"/>
        </p:scale>
        <p:origin x="5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14885</TotalTime>
  <Words>248</Words>
  <Application>Microsoft Office PowerPoint</Application>
  <PresentationFormat>On-screen Show (16:9)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LucidaGrande</vt:lpstr>
      <vt:lpstr>Wingdings</vt:lpstr>
      <vt:lpstr>Theme 1</vt:lpstr>
      <vt:lpstr>R3 Pandemic Project Update </vt:lpstr>
      <vt:lpstr>R3 Pandemic Project Proposal</vt:lpstr>
      <vt:lpstr>R3 Pandemic Project </vt:lpstr>
      <vt:lpstr>R3 Pandemic Project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Randall, Grayson</cp:lastModifiedBy>
  <cp:revision>63</cp:revision>
  <dcterms:created xsi:type="dcterms:W3CDTF">2016-10-24T19:40:55Z</dcterms:created>
  <dcterms:modified xsi:type="dcterms:W3CDTF">2020-12-03T16:41:03Z</dcterms:modified>
</cp:coreProperties>
</file>