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1" autoAdjust="0"/>
    <p:restoredTop sz="92799" autoAdjust="0"/>
  </p:normalViewPr>
  <p:slideViewPr>
    <p:cSldViewPr snapToGrid="0">
      <p:cViewPr varScale="1">
        <p:scale>
          <a:sx n="75" d="100"/>
          <a:sy n="75" d="100"/>
        </p:scale>
        <p:origin x="974" y="-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B6393B-BAD6-4E8B-9F2D-FD1981DE3A5C}">
      <dsp:nvSpPr>
        <dsp:cNvPr id="0" name=""/>
        <dsp:cNvSpPr/>
      </dsp:nvSpPr>
      <dsp:spPr>
        <a:xfrm>
          <a:off x="2821781" y="1830"/>
          <a:ext cx="2484437" cy="161488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High quality events</a:t>
          </a:r>
        </a:p>
      </dsp:txBody>
      <dsp:txXfrm>
        <a:off x="2900613" y="80662"/>
        <a:ext cx="2326773" cy="1457220"/>
      </dsp:txXfrm>
    </dsp:sp>
    <dsp:sp modelId="{8FF21167-EA11-4150-9D8F-924D44AECBF4}">
      <dsp:nvSpPr>
        <dsp:cNvPr id="0" name=""/>
        <dsp:cNvSpPr/>
      </dsp:nvSpPr>
      <dsp:spPr>
        <a:xfrm>
          <a:off x="1909284" y="809272"/>
          <a:ext cx="4309431" cy="4309431"/>
        </a:xfrm>
        <a:custGeom>
          <a:avLst/>
          <a:gdLst/>
          <a:ahLst/>
          <a:cxnLst/>
          <a:rect l="0" t="0" r="0" b="0"/>
          <a:pathLst>
            <a:path>
              <a:moveTo>
                <a:pt x="3730774" y="685416"/>
              </a:moveTo>
              <a:arcTo wR="2154715" hR="2154715" stAng="19020466" swAng="2303174"/>
            </a:path>
          </a:pathLst>
        </a:custGeom>
        <a:noFill/>
        <a:ln w="6350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479101-76A1-4168-98A9-27F77089628F}">
      <dsp:nvSpPr>
        <dsp:cNvPr id="0" name=""/>
        <dsp:cNvSpPr/>
      </dsp:nvSpPr>
      <dsp:spPr>
        <a:xfrm>
          <a:off x="4687819" y="3233904"/>
          <a:ext cx="2484437" cy="161488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Increase brand value</a:t>
          </a:r>
        </a:p>
      </dsp:txBody>
      <dsp:txXfrm>
        <a:off x="4766651" y="3312736"/>
        <a:ext cx="2326773" cy="1457220"/>
      </dsp:txXfrm>
    </dsp:sp>
    <dsp:sp modelId="{3572BE40-BEF1-4083-A6EE-9F6ABE718374}">
      <dsp:nvSpPr>
        <dsp:cNvPr id="0" name=""/>
        <dsp:cNvSpPr/>
      </dsp:nvSpPr>
      <dsp:spPr>
        <a:xfrm>
          <a:off x="1909284" y="809272"/>
          <a:ext cx="4309431" cy="4309431"/>
        </a:xfrm>
        <a:custGeom>
          <a:avLst/>
          <a:gdLst/>
          <a:ahLst/>
          <a:cxnLst/>
          <a:rect l="0" t="0" r="0" b="0"/>
          <a:pathLst>
            <a:path>
              <a:moveTo>
                <a:pt x="2816277" y="4205358"/>
              </a:moveTo>
              <a:arcTo wR="2154715" hR="2154715" stAng="4327181" swAng="2145637"/>
            </a:path>
          </a:pathLst>
        </a:custGeom>
        <a:noFill/>
        <a:ln w="6350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547335-0585-4CBA-BE79-B6D35E7FB3B7}">
      <dsp:nvSpPr>
        <dsp:cNvPr id="0" name=""/>
        <dsp:cNvSpPr/>
      </dsp:nvSpPr>
      <dsp:spPr>
        <a:xfrm>
          <a:off x="955742" y="3233904"/>
          <a:ext cx="2484437" cy="161488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Attract talented volunteers</a:t>
          </a:r>
        </a:p>
      </dsp:txBody>
      <dsp:txXfrm>
        <a:off x="1034574" y="3312736"/>
        <a:ext cx="2326773" cy="1457220"/>
      </dsp:txXfrm>
    </dsp:sp>
    <dsp:sp modelId="{F8A08AD9-14EB-4463-8DDD-9C53DF76A304}">
      <dsp:nvSpPr>
        <dsp:cNvPr id="0" name=""/>
        <dsp:cNvSpPr/>
      </dsp:nvSpPr>
      <dsp:spPr>
        <a:xfrm>
          <a:off x="1909284" y="809272"/>
          <a:ext cx="4309431" cy="4309431"/>
        </a:xfrm>
        <a:custGeom>
          <a:avLst/>
          <a:gdLst/>
          <a:ahLst/>
          <a:cxnLst/>
          <a:rect l="0" t="0" r="0" b="0"/>
          <a:pathLst>
            <a:path>
              <a:moveTo>
                <a:pt x="6958" y="1981685"/>
              </a:moveTo>
              <a:arcTo wR="2154715" hR="2154715" stAng="11076360" swAng="2303174"/>
            </a:path>
          </a:pathLst>
        </a:custGeom>
        <a:noFill/>
        <a:ln w="63500" cap="flat" cmpd="sng" algn="ctr">
          <a:solidFill>
            <a:scrgbClr r="0" g="0" b="0"/>
          </a:solidFill>
          <a:prstDash val="solid"/>
          <a:miter lim="800000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C1BF9-6883-4076-9332-7EEA4195D42D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C8DDE-2557-4284-A319-99D195BFD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237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theme/theme1.xml><?xml version="1.0" encoding="utf-8"?>
<a:theme xmlns:a="http://schemas.openxmlformats.org/drawingml/2006/main" name="Theme 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2000" b="1" dirty="0" smtClean="0">
            <a:solidFill>
              <a:srgbClr val="69BE28"/>
            </a:solidFill>
            <a:cs typeface="Arial" panose="020B0604020202020204" pitchFamily="34" charset="0"/>
            <a:hlinkClick xmlns:r="http://schemas.openxmlformats.org/officeDocument/2006/relationships" r:id="rId1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6-DCI-113_Branded_PPT_Template_B_Final_FullScreen" id="{42F2A728-38A7-F741-8697-F23A46403293}" vid="{291ADA43-C1E7-0449-827C-A2959B3E2C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123F5D09B71D4C99B18D103288CEA4" ma:contentTypeVersion="11" ma:contentTypeDescription="Create a new document." ma:contentTypeScope="" ma:versionID="9192bf131ad5002282502cc9c7d69d08">
  <xsd:schema xmlns:xsd="http://www.w3.org/2001/XMLSchema" xmlns:xs="http://www.w3.org/2001/XMLSchema" xmlns:p="http://schemas.microsoft.com/office/2006/metadata/properties" xmlns:ns3="7f69bb13-2677-46c9-a0d9-fec494ad0ecf" xmlns:ns4="cba76019-f2e2-4ae3-9534-d5cae451f41c" targetNamespace="http://schemas.microsoft.com/office/2006/metadata/properties" ma:root="true" ma:fieldsID="62250dca83e7914a67a7fc845f5098c3" ns3:_="" ns4:_="">
    <xsd:import namespace="7f69bb13-2677-46c9-a0d9-fec494ad0ecf"/>
    <xsd:import namespace="cba76019-f2e2-4ae3-9534-d5cae451f41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69bb13-2677-46c9-a0d9-fec494ad0ec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a76019-f2e2-4ae3-9534-d5cae451f4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240D6C-2587-4C3A-9C00-ADC233C877A4}">
  <ds:schemaRefs>
    <ds:schemaRef ds:uri="cba76019-f2e2-4ae3-9534-d5cae451f41c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purl.org/dc/dcmitype/"/>
    <ds:schemaRef ds:uri="7f69bb13-2677-46c9-a0d9-fec494ad0ecf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7A76947B-8706-475A-885F-6B90AC70014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60B90B-B6A2-427C-9676-506BC66034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f69bb13-2677-46c9-a0d9-fec494ad0ecf"/>
    <ds:schemaRef ds:uri="cba76019-f2e2-4ae3-9534-d5cae451f4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655</Words>
  <Application>Microsoft Office PowerPoint</Application>
  <PresentationFormat>Widescreen</PresentationFormat>
  <Paragraphs>175</Paragraphs>
  <Slides>12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Courier New</vt:lpstr>
      <vt:lpstr>LucidaGrande</vt:lpstr>
      <vt:lpstr>Wingdings</vt:lpstr>
      <vt:lpstr>Theme 1</vt:lpstr>
      <vt:lpstr>Microsoft Excel Worksheet</vt:lpstr>
      <vt:lpstr>IEEE R3 YP Plan 2021</vt:lpstr>
      <vt:lpstr>R3 YP </vt:lpstr>
      <vt:lpstr>Current Status</vt:lpstr>
      <vt:lpstr>R3 – YP AG</vt:lpstr>
      <vt:lpstr>Operational Plan 2020</vt:lpstr>
      <vt:lpstr>Potential Ambitious Addons to the Operational Plan 2020</vt:lpstr>
      <vt:lpstr>PowerPoint Presentation</vt:lpstr>
      <vt:lpstr>Strategy</vt:lpstr>
      <vt:lpstr>Prioritization</vt:lpstr>
      <vt:lpstr>Operational Plan 2021</vt:lpstr>
      <vt:lpstr>Discussion</vt:lpstr>
      <vt:lpstr>Feed back – R3 Planning meeting Dec 2020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IEEE R3 YP Plan 2021</dc:title>
  <dc:creator>Hasala I Dharmawardena</dc:creator>
  <cp:lastModifiedBy>Hasala I Dharmawardena</cp:lastModifiedBy>
  <cp:revision>10</cp:revision>
  <dcterms:created xsi:type="dcterms:W3CDTF">2020-12-05T00:44:05Z</dcterms:created>
  <dcterms:modified xsi:type="dcterms:W3CDTF">2020-12-05T01:40:30Z</dcterms:modified>
</cp:coreProperties>
</file>